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slideLayouts/slideLayout14.xml" ContentType="application/vnd.openxmlformats-officedocument.presentationml.slideLayout+xml"/>
  <Override PartName="/ppt/theme/theme19.xml" ContentType="application/vnd.openxmlformats-officedocument.theme+xml"/>
  <Override PartName="/ppt/slideLayouts/slideLayout15.xml" ContentType="application/vnd.openxmlformats-officedocument.presentationml.slideLayout+xml"/>
  <Override PartName="/ppt/theme/theme20.xml" ContentType="application/vnd.openxmlformats-officedocument.theme+xml"/>
  <Override PartName="/ppt/slideLayouts/slideLayout16.xml" ContentType="application/vnd.openxmlformats-officedocument.presentationml.slideLayout+xml"/>
  <Override PartName="/ppt/theme/theme21.xml" ContentType="application/vnd.openxmlformats-officedocument.theme+xml"/>
  <Override PartName="/ppt/slideLayouts/slideLayout17.xml" ContentType="application/vnd.openxmlformats-officedocument.presentationml.slideLayout+xml"/>
  <Override PartName="/ppt/theme/theme22.xml" ContentType="application/vnd.openxmlformats-officedocument.theme+xml"/>
  <Override PartName="/ppt/slideLayouts/slideLayout18.xml" ContentType="application/vnd.openxmlformats-officedocument.presentationml.slideLayout+xml"/>
  <Override PartName="/ppt/theme/theme23.xml" ContentType="application/vnd.openxmlformats-officedocument.theme+xml"/>
  <Override PartName="/ppt/slideLayouts/slideLayout19.xml" ContentType="application/vnd.openxmlformats-officedocument.presentationml.slideLayout+xml"/>
  <Override PartName="/ppt/theme/theme24.xml" ContentType="application/vnd.openxmlformats-officedocument.theme+xml"/>
  <Override PartName="/ppt/slideLayouts/slideLayout20.xml" ContentType="application/vnd.openxmlformats-officedocument.presentationml.slideLayout+xml"/>
  <Override PartName="/ppt/theme/theme25.xml" ContentType="application/vnd.openxmlformats-officedocument.theme+xml"/>
  <Override PartName="/ppt/slideLayouts/slideLayout21.xml" ContentType="application/vnd.openxmlformats-officedocument.presentationml.slideLayout+xml"/>
  <Override PartName="/ppt/theme/theme26.xml" ContentType="application/vnd.openxmlformats-officedocument.theme+xml"/>
  <Override PartName="/ppt/slideLayouts/slideLayout22.xml" ContentType="application/vnd.openxmlformats-officedocument.presentationml.slideLayout+xml"/>
  <Override PartName="/ppt/theme/theme27.xml" ContentType="application/vnd.openxmlformats-officedocument.theme+xml"/>
  <Override PartName="/ppt/slideLayouts/slideLayout23.xml" ContentType="application/vnd.openxmlformats-officedocument.presentationml.slideLayout+xml"/>
  <Override PartName="/ppt/theme/theme28.xml" ContentType="application/vnd.openxmlformats-officedocument.theme+xml"/>
  <Override PartName="/ppt/slideLayouts/slideLayout24.xml" ContentType="application/vnd.openxmlformats-officedocument.presentationml.slideLayout+xml"/>
  <Override PartName="/ppt/theme/theme29.xml" ContentType="application/vnd.openxmlformats-officedocument.theme+xml"/>
  <Override PartName="/ppt/slideLayouts/slideLayout25.xml" ContentType="application/vnd.openxmlformats-officedocument.presentationml.slideLayout+xml"/>
  <Override PartName="/ppt/theme/theme30.xml" ContentType="application/vnd.openxmlformats-officedocument.theme+xml"/>
  <Override PartName="/ppt/slideLayouts/slideLayout26.xml" ContentType="application/vnd.openxmlformats-officedocument.presentationml.slideLayout+xml"/>
  <Override PartName="/ppt/theme/theme31.xml" ContentType="application/vnd.openxmlformats-officedocument.theme+xml"/>
  <Override PartName="/ppt/slideLayouts/slideLayout27.xml" ContentType="application/vnd.openxmlformats-officedocument.presentationml.slideLayout+xml"/>
  <Override PartName="/ppt/theme/theme32.xml" ContentType="application/vnd.openxmlformats-officedocument.theme+xml"/>
  <Override PartName="/ppt/slideLayouts/slideLayout28.xml" ContentType="application/vnd.openxmlformats-officedocument.presentationml.slideLayout+xml"/>
  <Override PartName="/ppt/theme/theme33.xml" ContentType="application/vnd.openxmlformats-officedocument.theme+xml"/>
  <Override PartName="/ppt/slideLayouts/slideLayout29.xml" ContentType="application/vnd.openxmlformats-officedocument.presentationml.slideLayout+xml"/>
  <Override PartName="/ppt/theme/theme34.xml" ContentType="application/vnd.openxmlformats-officedocument.theme+xml"/>
  <Override PartName="/ppt/slideLayouts/slideLayout30.xml" ContentType="application/vnd.openxmlformats-officedocument.presentationml.slideLayout+xml"/>
  <Override PartName="/ppt/theme/theme35.xml" ContentType="application/vnd.openxmlformats-officedocument.theme+xml"/>
  <Override PartName="/ppt/slideLayouts/slideLayout31.xml" ContentType="application/vnd.openxmlformats-officedocument.presentationml.slideLayout+xml"/>
  <Override PartName="/ppt/theme/theme36.xml" ContentType="application/vnd.openxmlformats-officedocument.theme+xml"/>
  <Override PartName="/ppt/slideLayouts/slideLayout32.xml" ContentType="application/vnd.openxmlformats-officedocument.presentationml.slideLayout+xml"/>
  <Override PartName="/ppt/theme/theme37.xml" ContentType="application/vnd.openxmlformats-officedocument.theme+xml"/>
  <Override PartName="/ppt/slideLayouts/slideLayout33.xml" ContentType="application/vnd.openxmlformats-officedocument.presentationml.slideLayout+xml"/>
  <Override PartName="/ppt/theme/theme38.xml" ContentType="application/vnd.openxmlformats-officedocument.theme+xml"/>
  <Override PartName="/ppt/slideLayouts/slideLayout34.xml" ContentType="application/vnd.openxmlformats-officedocument.presentationml.slideLayout+xml"/>
  <Override PartName="/ppt/theme/theme39.xml" ContentType="application/vnd.openxmlformats-officedocument.theme+xml"/>
  <Override PartName="/ppt/slideLayouts/slideLayout35.xml" ContentType="application/vnd.openxmlformats-officedocument.presentationml.slideLayout+xml"/>
  <Override PartName="/ppt/theme/theme40.xml" ContentType="application/vnd.openxmlformats-officedocument.theme+xml"/>
  <Override PartName="/ppt/slideLayouts/slideLayout36.xml" ContentType="application/vnd.openxmlformats-officedocument.presentationml.slideLayout+xml"/>
  <Override PartName="/ppt/theme/theme41.xml" ContentType="application/vnd.openxmlformats-officedocument.theme+xml"/>
  <Override PartName="/ppt/theme/theme4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6" r:id="rId3"/>
    <p:sldMasterId id="2147483687" r:id="rId4"/>
    <p:sldMasterId id="2147483688" r:id="rId5"/>
    <p:sldMasterId id="2147483689" r:id="rId6"/>
    <p:sldMasterId id="2147483690" r:id="rId7"/>
    <p:sldMasterId id="2147483691" r:id="rId8"/>
    <p:sldMasterId id="2147483692" r:id="rId9"/>
    <p:sldMasterId id="2147483693" r:id="rId10"/>
    <p:sldMasterId id="2147483694" r:id="rId11"/>
    <p:sldMasterId id="2147483695" r:id="rId12"/>
    <p:sldMasterId id="2147483696" r:id="rId13"/>
    <p:sldMasterId id="2147483697" r:id="rId14"/>
    <p:sldMasterId id="2147483698" r:id="rId15"/>
    <p:sldMasterId id="2147483699" r:id="rId16"/>
    <p:sldMasterId id="2147483700" r:id="rId17"/>
    <p:sldMasterId id="2147483701" r:id="rId18"/>
    <p:sldMasterId id="2147483702" r:id="rId19"/>
    <p:sldMasterId id="2147483703" r:id="rId20"/>
    <p:sldMasterId id="2147483704" r:id="rId21"/>
    <p:sldMasterId id="2147483705" r:id="rId22"/>
    <p:sldMasterId id="2147483706" r:id="rId23"/>
    <p:sldMasterId id="2147483707" r:id="rId24"/>
    <p:sldMasterId id="2147483708" r:id="rId25"/>
    <p:sldMasterId id="2147483709" r:id="rId26"/>
    <p:sldMasterId id="2147483710" r:id="rId27"/>
    <p:sldMasterId id="2147483711" r:id="rId28"/>
    <p:sldMasterId id="2147483712" r:id="rId29"/>
    <p:sldMasterId id="2147483713" r:id="rId30"/>
    <p:sldMasterId id="2147483714" r:id="rId31"/>
    <p:sldMasterId id="2147483715" r:id="rId32"/>
    <p:sldMasterId id="2147483716" r:id="rId33"/>
    <p:sldMasterId id="2147483717" r:id="rId34"/>
    <p:sldMasterId id="2147483718" r:id="rId35"/>
    <p:sldMasterId id="2147483719" r:id="rId36"/>
    <p:sldMasterId id="2147483720" r:id="rId37"/>
    <p:sldMasterId id="2147483721" r:id="rId38"/>
    <p:sldMasterId id="2147483722" r:id="rId39"/>
    <p:sldMasterId id="2147483723" r:id="rId40"/>
    <p:sldMasterId id="2147483724" r:id="rId41"/>
  </p:sldMasterIdLst>
  <p:notesMasterIdLst>
    <p:notesMasterId r:id="rId102"/>
  </p:notesMasterIdLst>
  <p:sldIdLst>
    <p:sldId id="256"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315" r:id="rId63"/>
    <p:sldId id="316" r:id="rId64"/>
    <p:sldId id="314" r:id="rId65"/>
    <p:sldId id="278" r:id="rId66"/>
    <p:sldId id="279" r:id="rId67"/>
    <p:sldId id="280" r:id="rId68"/>
    <p:sldId id="281" r:id="rId69"/>
    <p:sldId id="282" r:id="rId70"/>
    <p:sldId id="283" r:id="rId71"/>
    <p:sldId id="284" r:id="rId72"/>
    <p:sldId id="285" r:id="rId73"/>
    <p:sldId id="286" r:id="rId74"/>
    <p:sldId id="287" r:id="rId75"/>
    <p:sldId id="288" r:id="rId76"/>
    <p:sldId id="289" r:id="rId77"/>
    <p:sldId id="290" r:id="rId78"/>
    <p:sldId id="291" r:id="rId79"/>
    <p:sldId id="292" r:id="rId80"/>
    <p:sldId id="293" r:id="rId81"/>
    <p:sldId id="294" r:id="rId82"/>
    <p:sldId id="295" r:id="rId83"/>
    <p:sldId id="296" r:id="rId84"/>
    <p:sldId id="297" r:id="rId85"/>
    <p:sldId id="298" r:id="rId86"/>
    <p:sldId id="299" r:id="rId87"/>
    <p:sldId id="300" r:id="rId88"/>
    <p:sldId id="301" r:id="rId89"/>
    <p:sldId id="302" r:id="rId90"/>
    <p:sldId id="303" r:id="rId91"/>
    <p:sldId id="304" r:id="rId92"/>
    <p:sldId id="305" r:id="rId93"/>
    <p:sldId id="306" r:id="rId94"/>
    <p:sldId id="307" r:id="rId95"/>
    <p:sldId id="308" r:id="rId96"/>
    <p:sldId id="309" r:id="rId97"/>
    <p:sldId id="310" r:id="rId98"/>
    <p:sldId id="311" r:id="rId99"/>
    <p:sldId id="312" r:id="rId100"/>
    <p:sldId id="313" r:id="rId101"/>
  </p:sldIdLst>
  <p:sldSz cx="12192000" cy="6858000"/>
  <p:notesSz cx="6858000" cy="9144000"/>
  <p:embeddedFontLst>
    <p:embeddedFont>
      <p:font typeface="Calibri" panose="020F0502020204030204" pitchFamily="34" charset="0"/>
      <p:regular r:id="rId103"/>
      <p:bold r:id="rId104"/>
      <p:italic r:id="rId105"/>
      <p:boldItalic r:id="rId106"/>
    </p:embeddedFont>
    <p:embeddedFont>
      <p:font typeface="Garamond" panose="02020404030301010803" pitchFamily="18"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160">
          <p15:clr>
            <a:srgbClr val="000000"/>
          </p15:clr>
        </p15:guide>
        <p15:guide id="2" pos="288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12" y="5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xml"/><Relationship Id="rId47" Type="http://schemas.openxmlformats.org/officeDocument/2006/relationships/slide" Target="slides/slide6.xml"/><Relationship Id="rId63" Type="http://schemas.openxmlformats.org/officeDocument/2006/relationships/slide" Target="slides/slide22.xml"/><Relationship Id="rId68" Type="http://schemas.openxmlformats.org/officeDocument/2006/relationships/slide" Target="slides/slide27.xml"/><Relationship Id="rId84" Type="http://schemas.openxmlformats.org/officeDocument/2006/relationships/slide" Target="slides/slide43.xml"/><Relationship Id="rId89" Type="http://schemas.openxmlformats.org/officeDocument/2006/relationships/slide" Target="slides/slide48.xml"/><Relationship Id="rId112" Type="http://schemas.openxmlformats.org/officeDocument/2006/relationships/viewProps" Target="viewProps.xml"/><Relationship Id="rId16" Type="http://schemas.openxmlformats.org/officeDocument/2006/relationships/slideMaster" Target="slideMasters/slideMaster16.xml"/><Relationship Id="rId107" Type="http://schemas.openxmlformats.org/officeDocument/2006/relationships/font" Target="fonts/font5.fntdata"/><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2.xml"/><Relationship Id="rId58" Type="http://schemas.openxmlformats.org/officeDocument/2006/relationships/slide" Target="slides/slide17.xml"/><Relationship Id="rId74" Type="http://schemas.openxmlformats.org/officeDocument/2006/relationships/slide" Target="slides/slide33.xml"/><Relationship Id="rId79" Type="http://schemas.openxmlformats.org/officeDocument/2006/relationships/slide" Target="slides/slide38.xml"/><Relationship Id="rId102"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49.xml"/><Relationship Id="rId95" Type="http://schemas.openxmlformats.org/officeDocument/2006/relationships/slide" Target="slides/slide5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2.xml"/><Relationship Id="rId48" Type="http://schemas.openxmlformats.org/officeDocument/2006/relationships/slide" Target="slides/slide7.xml"/><Relationship Id="rId64" Type="http://schemas.openxmlformats.org/officeDocument/2006/relationships/slide" Target="slides/slide23.xml"/><Relationship Id="rId69" Type="http://schemas.openxmlformats.org/officeDocument/2006/relationships/slide" Target="slides/slide28.xml"/><Relationship Id="rId113" Type="http://schemas.openxmlformats.org/officeDocument/2006/relationships/theme" Target="theme/theme1.xml"/><Relationship Id="rId80" Type="http://schemas.openxmlformats.org/officeDocument/2006/relationships/slide" Target="slides/slide39.xml"/><Relationship Id="rId85" Type="http://schemas.openxmlformats.org/officeDocument/2006/relationships/slide" Target="slides/slide44.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8.xml"/><Relationship Id="rId103" Type="http://schemas.openxmlformats.org/officeDocument/2006/relationships/font" Target="fonts/font1.fntdata"/><Relationship Id="rId108" Type="http://schemas.openxmlformats.org/officeDocument/2006/relationships/font" Target="fonts/font6.fntdata"/><Relationship Id="rId54" Type="http://schemas.openxmlformats.org/officeDocument/2006/relationships/slide" Target="slides/slide13.xml"/><Relationship Id="rId70" Type="http://schemas.openxmlformats.org/officeDocument/2006/relationships/slide" Target="slides/slide29.xml"/><Relationship Id="rId75" Type="http://schemas.openxmlformats.org/officeDocument/2006/relationships/slide" Target="slides/slide34.xml"/><Relationship Id="rId91" Type="http://schemas.openxmlformats.org/officeDocument/2006/relationships/slide" Target="slides/slide50.xml"/><Relationship Id="rId96" Type="http://schemas.openxmlformats.org/officeDocument/2006/relationships/slide" Target="slides/slide5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8.xml"/><Relationship Id="rId57" Type="http://schemas.openxmlformats.org/officeDocument/2006/relationships/slide" Target="slides/slide16.xml"/><Relationship Id="rId106" Type="http://schemas.openxmlformats.org/officeDocument/2006/relationships/font" Target="fonts/font4.fntdata"/><Relationship Id="rId114"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3.xml"/><Relationship Id="rId52" Type="http://schemas.openxmlformats.org/officeDocument/2006/relationships/slide" Target="slides/slide11.xml"/><Relationship Id="rId60" Type="http://schemas.openxmlformats.org/officeDocument/2006/relationships/slide" Target="slides/slide19.xml"/><Relationship Id="rId65" Type="http://schemas.openxmlformats.org/officeDocument/2006/relationships/slide" Target="slides/slide24.xml"/><Relationship Id="rId73" Type="http://schemas.openxmlformats.org/officeDocument/2006/relationships/slide" Target="slides/slide32.xml"/><Relationship Id="rId78" Type="http://schemas.openxmlformats.org/officeDocument/2006/relationships/slide" Target="slides/slide37.xml"/><Relationship Id="rId81" Type="http://schemas.openxmlformats.org/officeDocument/2006/relationships/slide" Target="slides/slide40.xml"/><Relationship Id="rId86" Type="http://schemas.openxmlformats.org/officeDocument/2006/relationships/slide" Target="slides/slide45.xml"/><Relationship Id="rId94" Type="http://schemas.openxmlformats.org/officeDocument/2006/relationships/slide" Target="slides/slide53.xml"/><Relationship Id="rId99" Type="http://schemas.openxmlformats.org/officeDocument/2006/relationships/slide" Target="slides/slide58.xml"/><Relationship Id="rId101"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font" Target="fonts/font7.fntdata"/><Relationship Id="rId34" Type="http://schemas.openxmlformats.org/officeDocument/2006/relationships/slideMaster" Target="slideMasters/slideMaster34.xml"/><Relationship Id="rId50" Type="http://schemas.openxmlformats.org/officeDocument/2006/relationships/slide" Target="slides/slide9.xml"/><Relationship Id="rId55" Type="http://schemas.openxmlformats.org/officeDocument/2006/relationships/slide" Target="slides/slide14.xml"/><Relationship Id="rId76" Type="http://schemas.openxmlformats.org/officeDocument/2006/relationships/slide" Target="slides/slide35.xml"/><Relationship Id="rId97" Type="http://schemas.openxmlformats.org/officeDocument/2006/relationships/slide" Target="slides/slide56.xml"/><Relationship Id="rId104" Type="http://schemas.openxmlformats.org/officeDocument/2006/relationships/font" Target="fonts/font2.fntdata"/><Relationship Id="rId7" Type="http://schemas.openxmlformats.org/officeDocument/2006/relationships/slideMaster" Target="slideMasters/slideMaster7.xml"/><Relationship Id="rId71" Type="http://schemas.openxmlformats.org/officeDocument/2006/relationships/slide" Target="slides/slide30.xml"/><Relationship Id="rId92" Type="http://schemas.openxmlformats.org/officeDocument/2006/relationships/slide" Target="slides/slide5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 Target="slides/slide4.xml"/><Relationship Id="rId66" Type="http://schemas.openxmlformats.org/officeDocument/2006/relationships/slide" Target="slides/slide25.xml"/><Relationship Id="rId87" Type="http://schemas.openxmlformats.org/officeDocument/2006/relationships/slide" Target="slides/slide46.xml"/><Relationship Id="rId110" Type="http://schemas.openxmlformats.org/officeDocument/2006/relationships/font" Target="fonts/font8.fntdata"/><Relationship Id="rId61" Type="http://schemas.openxmlformats.org/officeDocument/2006/relationships/slide" Target="slides/slide20.xml"/><Relationship Id="rId82" Type="http://schemas.openxmlformats.org/officeDocument/2006/relationships/slide" Target="slides/slide4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5.xml"/><Relationship Id="rId77" Type="http://schemas.openxmlformats.org/officeDocument/2006/relationships/slide" Target="slides/slide36.xml"/><Relationship Id="rId100" Type="http://schemas.openxmlformats.org/officeDocument/2006/relationships/slide" Target="slides/slide59.xml"/><Relationship Id="rId105" Type="http://schemas.openxmlformats.org/officeDocument/2006/relationships/font" Target="fonts/font3.fntdata"/><Relationship Id="rId8" Type="http://schemas.openxmlformats.org/officeDocument/2006/relationships/slideMaster" Target="slideMasters/slideMaster8.xml"/><Relationship Id="rId51" Type="http://schemas.openxmlformats.org/officeDocument/2006/relationships/slide" Target="slides/slide10.xml"/><Relationship Id="rId72" Type="http://schemas.openxmlformats.org/officeDocument/2006/relationships/slide" Target="slides/slide31.xml"/><Relationship Id="rId93" Type="http://schemas.openxmlformats.org/officeDocument/2006/relationships/slide" Target="slides/slide52.xml"/><Relationship Id="rId98" Type="http://schemas.openxmlformats.org/officeDocument/2006/relationships/slide" Target="slides/slide57.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5.xml"/><Relationship Id="rId67" Type="http://schemas.openxmlformats.org/officeDocument/2006/relationships/slide" Target="slides/slide26.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21.xml"/><Relationship Id="rId83" Type="http://schemas.openxmlformats.org/officeDocument/2006/relationships/slide" Target="slides/slide42.xml"/><Relationship Id="rId88" Type="http://schemas.openxmlformats.org/officeDocument/2006/relationships/slide" Target="slides/slide4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6" name="Google Shape;81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22</a:t>
            </a:fld>
            <a:endParaRPr lang="en-US"/>
          </a:p>
        </p:txBody>
      </p:sp>
    </p:spTree>
    <p:extLst>
      <p:ext uri="{BB962C8B-B14F-4D97-AF65-F5344CB8AC3E}">
        <p14:creationId xmlns:p14="http://schemas.microsoft.com/office/powerpoint/2010/main" val="3549696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 name="Google Shape;88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7" name="Google Shape;88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9" name="Google Shape;89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5" name="Google Shape;90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8" name="Google Shape;92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4" name="Google Shape;93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8" name="Google Shape;95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4" name="Google Shape;96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7" name="Google Shape;98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9" name="Google Shape;99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3" name="Google Shape;101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7" name="Google Shape;102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4" name="Google Shape;103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2" name="Google Shape;105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8" name="Google Shape;105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4" name="Google Shape;106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24" name="Google Shape;24;p2"/>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2"/>
        <p:cNvGrpSpPr/>
        <p:nvPr/>
      </p:nvGrpSpPr>
      <p:grpSpPr>
        <a:xfrm>
          <a:off x="0" y="0"/>
          <a:ext cx="0" cy="0"/>
          <a:chOff x="0" y="0"/>
          <a:chExt cx="0" cy="0"/>
        </a:xfrm>
      </p:grpSpPr>
      <p:sp>
        <p:nvSpPr>
          <p:cNvPr id="183" name="Google Shape;183;p20"/>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0"/>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a:endParaRPr/>
          </a:p>
        </p:txBody>
      </p:sp>
      <p:sp>
        <p:nvSpPr>
          <p:cNvPr id="185" name="Google Shape;185;p20"/>
          <p:cNvSpPr txBox="1">
            <a:spLocks noGrp="1"/>
          </p:cNvSpPr>
          <p:nvPr>
            <p:ph type="dt" idx="10"/>
          </p:nvPr>
        </p:nvSpPr>
        <p:spPr>
          <a:xfrm>
            <a:off x="7983537" y="5037137"/>
            <a:ext cx="896937"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20"/>
          <p:cNvSpPr txBox="1">
            <a:spLocks noGrp="1"/>
          </p:cNvSpPr>
          <p:nvPr>
            <p:ph type="ftr" idx="11"/>
          </p:nvPr>
        </p:nvSpPr>
        <p:spPr>
          <a:xfrm>
            <a:off x="2692400" y="5037137"/>
            <a:ext cx="5214937"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20"/>
          <p:cNvSpPr txBox="1">
            <a:spLocks noGrp="1"/>
          </p:cNvSpPr>
          <p:nvPr>
            <p:ph type="sldNum" idx="12"/>
          </p:nvPr>
        </p:nvSpPr>
        <p:spPr>
          <a:xfrm>
            <a:off x="8956675" y="5037137"/>
            <a:ext cx="550862"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22"/>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203" name="Google Shape;203;p22"/>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204" name="Google Shape;204;p22"/>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22"/>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400"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24"/>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220" name="Google Shape;220;p24"/>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spcBef>
                <a:spcPts val="280"/>
              </a:spcBef>
              <a:spcAft>
                <a:spcPts val="0"/>
              </a:spcAft>
              <a:buSzPts val="1610"/>
              <a:buNone/>
              <a:defRPr sz="14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221" name="Google Shape;221;p24"/>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24"/>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24"/>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400"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26"/>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239" name="Google Shape;239;p26"/>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840"/>
              <a:buNone/>
              <a:defRPr sz="16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240" name="Google Shape;240;p26"/>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26"/>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26"/>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4400" b="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33"/>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normAutofit/>
          </a:bodyPr>
          <a:lstStyle>
            <a:lvl1pPr marL="457200" lvl="0" indent="-228600" algn="ctr">
              <a:spcBef>
                <a:spcPts val="48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313" name="Google Shape;313;p33"/>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33"/>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p33"/>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0" name="Google Shape;330;p35"/>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331" name="Google Shape;331;p35"/>
          <p:cNvSpPr txBox="1">
            <a:spLocks noGrp="1"/>
          </p:cNvSpPr>
          <p:nvPr>
            <p:ph type="body" idx="2"/>
          </p:nvPr>
        </p:nvSpPr>
        <p:spPr>
          <a:xfrm>
            <a:off x="6181344"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332" name="Google Shape;332;p35"/>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333" name="Google Shape;333;p35"/>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4" name="Google Shape;334;p35"/>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37"/>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672"/>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350" name="Google Shape;350;p37"/>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351" name="Google Shape;351;p37"/>
          <p:cNvSpPr txBox="1">
            <a:spLocks noGrp="1"/>
          </p:cNvSpPr>
          <p:nvPr>
            <p:ph type="body" idx="3"/>
          </p:nvPr>
        </p:nvSpPr>
        <p:spPr>
          <a:xfrm>
            <a:off x="618067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672"/>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352" name="Google Shape;352;p37"/>
          <p:cNvSpPr txBox="1">
            <a:spLocks noGrp="1"/>
          </p:cNvSpPr>
          <p:nvPr>
            <p:ph type="body" idx="4"/>
          </p:nvPr>
        </p:nvSpPr>
        <p:spPr>
          <a:xfrm>
            <a:off x="618067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353" name="Google Shape;353;p37"/>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4" name="Google Shape;354;p37"/>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5" name="Google Shape;355;p37"/>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8"/>
        <p:cNvGrpSpPr/>
        <p:nvPr/>
      </p:nvGrpSpPr>
      <p:grpSpPr>
        <a:xfrm>
          <a:off x="0" y="0"/>
          <a:ext cx="0" cy="0"/>
          <a:chOff x="0" y="0"/>
          <a:chExt cx="0" cy="0"/>
        </a:xfrm>
      </p:grpSpPr>
      <p:sp>
        <p:nvSpPr>
          <p:cNvPr id="369" name="Google Shape;369;p3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0" name="Google Shape;370;p39"/>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1" name="Google Shape;371;p39"/>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39"/>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4"/>
        <p:cNvGrpSpPr/>
        <p:nvPr/>
      </p:nvGrpSpPr>
      <p:grpSpPr>
        <a:xfrm>
          <a:off x="0" y="0"/>
          <a:ext cx="0" cy="0"/>
          <a:chOff x="0" y="0"/>
          <a:chExt cx="0" cy="0"/>
        </a:xfrm>
      </p:grpSpPr>
      <p:sp>
        <p:nvSpPr>
          <p:cNvPr id="385" name="Google Shape;385;p41"/>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6" name="Google Shape;386;p41"/>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7" name="Google Shape;387;p41"/>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0"/>
        <p:cNvGrpSpPr/>
        <p:nvPr/>
      </p:nvGrpSpPr>
      <p:grpSpPr>
        <a:xfrm>
          <a:off x="0" y="0"/>
          <a:ext cx="0" cy="0"/>
          <a:chOff x="0" y="0"/>
          <a:chExt cx="0" cy="0"/>
        </a:xfrm>
      </p:grpSpPr>
      <p:sp>
        <p:nvSpPr>
          <p:cNvPr id="401" name="Google Shape;401;p43"/>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400"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2" name="Google Shape;402;p43"/>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403" name="Google Shape;403;p43"/>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840"/>
              <a:buNone/>
              <a:defRPr sz="16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404" name="Google Shape;404;p43"/>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5" name="Google Shape;405;p43"/>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6" name="Google Shape;406;p43"/>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
        <p:cNvGrpSpPr/>
        <p:nvPr/>
      </p:nvGrpSpPr>
      <p:grpSpPr>
        <a:xfrm>
          <a:off x="0" y="0"/>
          <a:ext cx="0" cy="0"/>
          <a:chOff x="0" y="0"/>
          <a:chExt cx="0" cy="0"/>
        </a:xfrm>
      </p:grpSpPr>
      <p:sp>
        <p:nvSpPr>
          <p:cNvPr id="40" name="Google Shape;40;p4"/>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a:endParaRPr/>
          </a:p>
        </p:txBody>
      </p:sp>
      <p:sp>
        <p:nvSpPr>
          <p:cNvPr id="42" name="Google Shape;42;p4"/>
          <p:cNvSpPr txBox="1">
            <a:spLocks noGrp="1"/>
          </p:cNvSpPr>
          <p:nvPr>
            <p:ph type="dt" idx="10"/>
          </p:nvPr>
        </p:nvSpPr>
        <p:spPr>
          <a:xfrm>
            <a:off x="7983537" y="5037137"/>
            <a:ext cx="896937"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
          <p:cNvSpPr txBox="1">
            <a:spLocks noGrp="1"/>
          </p:cNvSpPr>
          <p:nvPr>
            <p:ph type="ftr" idx="11"/>
          </p:nvPr>
        </p:nvSpPr>
        <p:spPr>
          <a:xfrm>
            <a:off x="2692400" y="5037137"/>
            <a:ext cx="5214937"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
          <p:cNvSpPr txBox="1">
            <a:spLocks noGrp="1"/>
          </p:cNvSpPr>
          <p:nvPr>
            <p:ph type="sldNum" idx="12"/>
          </p:nvPr>
        </p:nvSpPr>
        <p:spPr>
          <a:xfrm>
            <a:off x="8956675" y="5037137"/>
            <a:ext cx="550862"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800"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0" name="Google Shape;420;p45"/>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421" name="Google Shape;421;p45"/>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normAutofit/>
          </a:bodyPr>
          <a:lstStyle>
            <a:lvl1pPr marL="457200" lvl="0" indent="-228600" algn="ctr">
              <a:spcBef>
                <a:spcPts val="360"/>
              </a:spcBef>
              <a:spcAft>
                <a:spcPts val="0"/>
              </a:spcAft>
              <a:buSzPts val="2070"/>
              <a:buNone/>
              <a:defRPr sz="18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422" name="Google Shape;422;p45"/>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3" name="Google Shape;423;p45"/>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45"/>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436"/>
        <p:cNvGrpSpPr/>
        <p:nvPr/>
      </p:nvGrpSpPr>
      <p:grpSpPr>
        <a:xfrm>
          <a:off x="0" y="0"/>
          <a:ext cx="0" cy="0"/>
          <a:chOff x="0" y="0"/>
          <a:chExt cx="0" cy="0"/>
        </a:xfrm>
      </p:grpSpPr>
      <p:sp>
        <p:nvSpPr>
          <p:cNvPr id="437" name="Google Shape;437;p47"/>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400"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8" name="Google Shape;438;p47"/>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439" name="Google Shape;439;p47"/>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spcBef>
                <a:spcPts val="280"/>
              </a:spcBef>
              <a:spcAft>
                <a:spcPts val="0"/>
              </a:spcAft>
              <a:buSzPts val="1610"/>
              <a:buNone/>
              <a:defRPr sz="14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440" name="Google Shape;440;p47"/>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1" name="Google Shape;441;p47"/>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2" name="Google Shape;442;p47"/>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455"/>
        <p:cNvGrpSpPr/>
        <p:nvPr/>
      </p:nvGrpSpPr>
      <p:grpSpPr>
        <a:xfrm>
          <a:off x="0" y="0"/>
          <a:ext cx="0" cy="0"/>
          <a:chOff x="0" y="0"/>
          <a:chExt cx="0" cy="0"/>
        </a:xfrm>
      </p:grpSpPr>
      <p:sp>
        <p:nvSpPr>
          <p:cNvPr id="456" name="Google Shape;456;p49"/>
          <p:cNvSpPr txBox="1">
            <a:spLocks noGrp="1"/>
          </p:cNvSpPr>
          <p:nvPr>
            <p:ph type="title"/>
          </p:nvPr>
        </p:nvSpPr>
        <p:spPr>
          <a:xfrm>
            <a:off x="1303868" y="982132"/>
            <a:ext cx="9592732" cy="29548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3200" b="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7" name="Google Shape;457;p49"/>
          <p:cNvSpPr txBox="1">
            <a:spLocks noGrp="1"/>
          </p:cNvSpPr>
          <p:nvPr>
            <p:ph type="body" idx="1"/>
          </p:nvPr>
        </p:nvSpPr>
        <p:spPr>
          <a:xfrm>
            <a:off x="1303868" y="4343399"/>
            <a:ext cx="9592732"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458" name="Google Shape;458;p49"/>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9" name="Google Shape;459;p49"/>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0" name="Google Shape;460;p49"/>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475"/>
        <p:cNvGrpSpPr/>
        <p:nvPr/>
      </p:nvGrpSpPr>
      <p:grpSpPr>
        <a:xfrm>
          <a:off x="0" y="0"/>
          <a:ext cx="0" cy="0"/>
          <a:chOff x="0" y="0"/>
          <a:chExt cx="0" cy="0"/>
        </a:xfrm>
      </p:grpSpPr>
      <p:sp>
        <p:nvSpPr>
          <p:cNvPr id="476" name="Google Shape;476;p51"/>
          <p:cNvSpPr txBox="1">
            <a:spLocks noGrp="1"/>
          </p:cNvSpPr>
          <p:nvPr>
            <p:ph type="title"/>
          </p:nvPr>
        </p:nvSpPr>
        <p:spPr>
          <a:xfrm>
            <a:off x="1446213" y="982132"/>
            <a:ext cx="9296398" cy="2370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3200" b="0" cap="none">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7" name="Google Shape;477;p51"/>
          <p:cNvSpPr txBox="1">
            <a:spLocks noGrp="1"/>
          </p:cNvSpPr>
          <p:nvPr>
            <p:ph type="body" idx="1"/>
          </p:nvPr>
        </p:nvSpPr>
        <p:spPr>
          <a:xfrm>
            <a:off x="1674812" y="3352800"/>
            <a:ext cx="8839202" cy="584200"/>
          </a:xfrm>
          <a:prstGeom prst="rect">
            <a:avLst/>
          </a:prstGeom>
          <a:noFill/>
          <a:ln>
            <a:noFill/>
          </a:ln>
        </p:spPr>
        <p:txBody>
          <a:bodyPr spcFirstLastPara="1" wrap="square" lIns="91425" tIns="45700" rIns="91425" bIns="45700" anchor="ctr" anchorCtr="0">
            <a:normAutofit/>
          </a:bodyPr>
          <a:lstStyle>
            <a:lvl1pPr marL="457200" lvl="0" indent="-228600" algn="r">
              <a:spcBef>
                <a:spcPts val="400"/>
              </a:spcBef>
              <a:spcAft>
                <a:spcPts val="0"/>
              </a:spcAft>
              <a:buSzPts val="2300"/>
              <a:buFont typeface="Garamond"/>
              <a:buNone/>
              <a:defRPr sz="2000"/>
            </a:lvl1pPr>
            <a:lvl2pPr marL="914400" lvl="1" indent="-228600" algn="l">
              <a:spcBef>
                <a:spcPts val="600"/>
              </a:spcBef>
              <a:spcAft>
                <a:spcPts val="0"/>
              </a:spcAft>
              <a:buSzPts val="2300"/>
              <a:buFont typeface="Garamond"/>
              <a:buNone/>
              <a:defRPr/>
            </a:lvl2pPr>
            <a:lvl3pPr marL="1371600" lvl="2" indent="-228600" algn="l">
              <a:spcBef>
                <a:spcPts val="600"/>
              </a:spcBef>
              <a:spcAft>
                <a:spcPts val="0"/>
              </a:spcAft>
              <a:buSzPts val="2070"/>
              <a:buFont typeface="Garamond"/>
              <a:buNone/>
              <a:defRPr/>
            </a:lvl3pPr>
            <a:lvl4pPr marL="1828800" lvl="3" indent="-228600" algn="l">
              <a:spcBef>
                <a:spcPts val="600"/>
              </a:spcBef>
              <a:spcAft>
                <a:spcPts val="0"/>
              </a:spcAft>
              <a:buSzPts val="1840"/>
              <a:buFont typeface="Garamond"/>
              <a:buNone/>
              <a:defRPr/>
            </a:lvl4pPr>
            <a:lvl5pPr marL="2286000" lvl="4" indent="-228600" algn="l">
              <a:spcBef>
                <a:spcPts val="600"/>
              </a:spcBef>
              <a:spcAft>
                <a:spcPts val="0"/>
              </a:spcAft>
              <a:buSzPts val="1610"/>
              <a:buFont typeface="Garamond"/>
              <a:buNone/>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478" name="Google Shape;478;p51"/>
          <p:cNvSpPr txBox="1">
            <a:spLocks noGrp="1"/>
          </p:cNvSpPr>
          <p:nvPr>
            <p:ph type="body" idx="2"/>
          </p:nvPr>
        </p:nvSpPr>
        <p:spPr>
          <a:xfrm>
            <a:off x="1295401" y="4343399"/>
            <a:ext cx="9609666"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479" name="Google Shape;479;p51"/>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0" name="Google Shape;480;p51"/>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1" name="Google Shape;481;p51"/>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493"/>
        <p:cNvGrpSpPr/>
        <p:nvPr/>
      </p:nvGrpSpPr>
      <p:grpSpPr>
        <a:xfrm>
          <a:off x="0" y="0"/>
          <a:ext cx="0" cy="0"/>
          <a:chOff x="0" y="0"/>
          <a:chExt cx="0" cy="0"/>
        </a:xfrm>
      </p:grpSpPr>
      <p:sp>
        <p:nvSpPr>
          <p:cNvPr id="494" name="Google Shape;494;p53"/>
          <p:cNvSpPr txBox="1">
            <a:spLocks noGrp="1"/>
          </p:cNvSpPr>
          <p:nvPr>
            <p:ph type="title"/>
          </p:nvPr>
        </p:nvSpPr>
        <p:spPr>
          <a:xfrm>
            <a:off x="1295402" y="3308581"/>
            <a:ext cx="9609668"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3200" b="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5" name="Google Shape;495;p53"/>
          <p:cNvSpPr txBox="1">
            <a:spLocks noGrp="1"/>
          </p:cNvSpPr>
          <p:nvPr>
            <p:ph type="body" idx="1"/>
          </p:nvPr>
        </p:nvSpPr>
        <p:spPr>
          <a:xfrm>
            <a:off x="1295401" y="4777381"/>
            <a:ext cx="9609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496" name="Google Shape;496;p53"/>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7" name="Google Shape;497;p53"/>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8" name="Google Shape;498;p53"/>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513"/>
        <p:cNvGrpSpPr/>
        <p:nvPr/>
      </p:nvGrpSpPr>
      <p:grpSpPr>
        <a:xfrm>
          <a:off x="0" y="0"/>
          <a:ext cx="0" cy="0"/>
          <a:chOff x="0" y="0"/>
          <a:chExt cx="0" cy="0"/>
        </a:xfrm>
      </p:grpSpPr>
      <p:sp>
        <p:nvSpPr>
          <p:cNvPr id="514" name="Google Shape;514;p55"/>
          <p:cNvSpPr txBox="1">
            <a:spLocks noGrp="1"/>
          </p:cNvSpPr>
          <p:nvPr>
            <p:ph type="title"/>
          </p:nvPr>
        </p:nvSpPr>
        <p:spPr>
          <a:xfrm>
            <a:off x="1446213" y="982132"/>
            <a:ext cx="9296398"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3200" b="0" cap="none">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5" name="Google Shape;515;p55"/>
          <p:cNvSpPr txBox="1">
            <a:spLocks noGrp="1"/>
          </p:cNvSpPr>
          <p:nvPr>
            <p:ph type="body" idx="1"/>
          </p:nvPr>
        </p:nvSpPr>
        <p:spPr>
          <a:xfrm>
            <a:off x="1295401" y="3639312"/>
            <a:ext cx="9609668" cy="88696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516" name="Google Shape;516;p55"/>
          <p:cNvSpPr txBox="1">
            <a:spLocks noGrp="1"/>
          </p:cNvSpPr>
          <p:nvPr>
            <p:ph type="body" idx="2"/>
          </p:nvPr>
        </p:nvSpPr>
        <p:spPr>
          <a:xfrm>
            <a:off x="1295401" y="4529667"/>
            <a:ext cx="9609668" cy="1346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517" name="Google Shape;517;p55"/>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8" name="Google Shape;518;p55"/>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9" name="Google Shape;519;p55"/>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532"/>
        <p:cNvGrpSpPr/>
        <p:nvPr/>
      </p:nvGrpSpPr>
      <p:grpSpPr>
        <a:xfrm>
          <a:off x="0" y="0"/>
          <a:ext cx="0" cy="0"/>
          <a:chOff x="0" y="0"/>
          <a:chExt cx="0" cy="0"/>
        </a:xfrm>
      </p:grpSpPr>
      <p:sp>
        <p:nvSpPr>
          <p:cNvPr id="533" name="Google Shape;533;p57"/>
          <p:cNvSpPr txBox="1">
            <a:spLocks noGrp="1"/>
          </p:cNvSpPr>
          <p:nvPr>
            <p:ph type="title"/>
          </p:nvPr>
        </p:nvSpPr>
        <p:spPr>
          <a:xfrm>
            <a:off x="1295401" y="982132"/>
            <a:ext cx="9609666"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4" name="Google Shape;534;p57"/>
          <p:cNvSpPr txBox="1">
            <a:spLocks noGrp="1"/>
          </p:cNvSpPr>
          <p:nvPr>
            <p:ph type="body" idx="1"/>
          </p:nvPr>
        </p:nvSpPr>
        <p:spPr>
          <a:xfrm>
            <a:off x="1295401" y="3630168"/>
            <a:ext cx="9609668" cy="84124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3220"/>
              <a:buNone/>
              <a:defRPr sz="2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535" name="Google Shape;535;p57"/>
          <p:cNvSpPr txBox="1">
            <a:spLocks noGrp="1"/>
          </p:cNvSpPr>
          <p:nvPr>
            <p:ph type="body" idx="2"/>
          </p:nvPr>
        </p:nvSpPr>
        <p:spPr>
          <a:xfrm>
            <a:off x="1295400" y="4470399"/>
            <a:ext cx="9609670" cy="1405467"/>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536" name="Google Shape;536;p57"/>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7" name="Google Shape;537;p57"/>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8" name="Google Shape;538;p57"/>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1"/>
        <p:cNvGrpSpPr/>
        <p:nvPr/>
      </p:nvGrpSpPr>
      <p:grpSpPr>
        <a:xfrm>
          <a:off x="0" y="0"/>
          <a:ext cx="0" cy="0"/>
          <a:chOff x="0" y="0"/>
          <a:chExt cx="0" cy="0"/>
        </a:xfrm>
      </p:grpSpPr>
      <p:sp>
        <p:nvSpPr>
          <p:cNvPr id="552" name="Google Shape;552;p5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3" name="Google Shape;553;p59"/>
          <p:cNvSpPr txBox="1">
            <a:spLocks noGrp="1"/>
          </p:cNvSpPr>
          <p:nvPr>
            <p:ph type="body" idx="1"/>
          </p:nvPr>
        </p:nvSpPr>
        <p:spPr>
          <a:xfrm rot="5400000">
            <a:off x="4436531" y="-584198"/>
            <a:ext cx="3318936" cy="9601196"/>
          </a:xfrm>
          <a:prstGeom prst="rect">
            <a:avLst/>
          </a:prstGeom>
          <a:noFill/>
          <a:ln>
            <a:noFill/>
          </a:ln>
        </p:spPr>
        <p:txBody>
          <a:bodyPr spcFirstLastPara="1" wrap="square" lIns="91425" tIns="45700" rIns="91425" bIns="45700" anchor="t" anchorCtr="0">
            <a:no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554" name="Google Shape;554;p59"/>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5" name="Google Shape;555;p59"/>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6" name="Google Shape;556;p59"/>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69"/>
        <p:cNvGrpSpPr/>
        <p:nvPr/>
      </p:nvGrpSpPr>
      <p:grpSpPr>
        <a:xfrm>
          <a:off x="0" y="0"/>
          <a:ext cx="0" cy="0"/>
          <a:chOff x="0" y="0"/>
          <a:chExt cx="0" cy="0"/>
        </a:xfrm>
      </p:grpSpPr>
      <p:sp>
        <p:nvSpPr>
          <p:cNvPr id="570" name="Google Shape;570;p61"/>
          <p:cNvSpPr txBox="1">
            <a:spLocks noGrp="1"/>
          </p:cNvSpPr>
          <p:nvPr>
            <p:ph type="title"/>
          </p:nvPr>
        </p:nvSpPr>
        <p:spPr>
          <a:xfrm rot="5400000">
            <a:off x="7497936" y="2483551"/>
            <a:ext cx="4893735" cy="189089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1" name="Google Shape;571;p61"/>
          <p:cNvSpPr txBox="1">
            <a:spLocks noGrp="1"/>
          </p:cNvSpPr>
          <p:nvPr>
            <p:ph type="body" idx="1"/>
          </p:nvPr>
        </p:nvSpPr>
        <p:spPr>
          <a:xfrm rot="5400000">
            <a:off x="2565043" y="-287514"/>
            <a:ext cx="4893734" cy="7433025"/>
          </a:xfrm>
          <a:prstGeom prst="rect">
            <a:avLst/>
          </a:prstGeom>
          <a:noFill/>
          <a:ln>
            <a:noFill/>
          </a:ln>
        </p:spPr>
        <p:txBody>
          <a:bodyPr spcFirstLastPara="1" wrap="square" lIns="91425" tIns="45700" rIns="91425" bIns="45700" anchor="t" anchorCtr="0">
            <a:no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572" name="Google Shape;572;p61"/>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3" name="Google Shape;573;p61"/>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4" name="Google Shape;574;p61"/>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7"/>
        <p:cNvGrpSpPr/>
        <p:nvPr/>
      </p:nvGrpSpPr>
      <p:grpSpPr>
        <a:xfrm>
          <a:off x="0" y="0"/>
          <a:ext cx="0" cy="0"/>
          <a:chOff x="0" y="0"/>
          <a:chExt cx="0" cy="0"/>
        </a:xfrm>
      </p:grpSpPr>
      <p:sp>
        <p:nvSpPr>
          <p:cNvPr id="588" name="Google Shape;588;p63"/>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4400" b="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9" name="Google Shape;589;p63"/>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normAutofit/>
          </a:bodyPr>
          <a:lstStyle>
            <a:lvl1pPr marL="457200" lvl="0" indent="-228600" algn="ctr">
              <a:spcBef>
                <a:spcPts val="48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590" name="Google Shape;590;p63"/>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1" name="Google Shape;591;p63"/>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2" name="Google Shape;592;p63"/>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59" name="Google Shape;59;p6"/>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6"/>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6"/>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05"/>
        <p:cNvGrpSpPr/>
        <p:nvPr/>
      </p:nvGrpSpPr>
      <p:grpSpPr>
        <a:xfrm>
          <a:off x="0" y="0"/>
          <a:ext cx="0" cy="0"/>
          <a:chOff x="0" y="0"/>
          <a:chExt cx="0" cy="0"/>
        </a:xfrm>
      </p:grpSpPr>
      <p:sp>
        <p:nvSpPr>
          <p:cNvPr id="606" name="Google Shape;606;p6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7" name="Google Shape;607;p65"/>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08" name="Google Shape;608;p65"/>
          <p:cNvSpPr txBox="1">
            <a:spLocks noGrp="1"/>
          </p:cNvSpPr>
          <p:nvPr>
            <p:ph type="body" idx="2"/>
          </p:nvPr>
        </p:nvSpPr>
        <p:spPr>
          <a:xfrm>
            <a:off x="6181344"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09" name="Google Shape;609;p65"/>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610" name="Google Shape;610;p65"/>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1" name="Google Shape;611;p65"/>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4"/>
        <p:cNvGrpSpPr/>
        <p:nvPr/>
      </p:nvGrpSpPr>
      <p:grpSpPr>
        <a:xfrm>
          <a:off x="0" y="0"/>
          <a:ext cx="0" cy="0"/>
          <a:chOff x="0" y="0"/>
          <a:chExt cx="0" cy="0"/>
        </a:xfrm>
      </p:grpSpPr>
      <p:sp>
        <p:nvSpPr>
          <p:cNvPr id="625" name="Google Shape;625;p6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6" name="Google Shape;626;p67"/>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672"/>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627" name="Google Shape;627;p67"/>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28" name="Google Shape;628;p67"/>
          <p:cNvSpPr txBox="1">
            <a:spLocks noGrp="1"/>
          </p:cNvSpPr>
          <p:nvPr>
            <p:ph type="body" idx="3"/>
          </p:nvPr>
        </p:nvSpPr>
        <p:spPr>
          <a:xfrm>
            <a:off x="618067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672"/>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629" name="Google Shape;629;p67"/>
          <p:cNvSpPr txBox="1">
            <a:spLocks noGrp="1"/>
          </p:cNvSpPr>
          <p:nvPr>
            <p:ph type="body" idx="4"/>
          </p:nvPr>
        </p:nvSpPr>
        <p:spPr>
          <a:xfrm>
            <a:off x="618067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30" name="Google Shape;630;p67"/>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1" name="Google Shape;631;p67"/>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2" name="Google Shape;632;p67"/>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5"/>
        <p:cNvGrpSpPr/>
        <p:nvPr/>
      </p:nvGrpSpPr>
      <p:grpSpPr>
        <a:xfrm>
          <a:off x="0" y="0"/>
          <a:ext cx="0" cy="0"/>
          <a:chOff x="0" y="0"/>
          <a:chExt cx="0" cy="0"/>
        </a:xfrm>
      </p:grpSpPr>
      <p:sp>
        <p:nvSpPr>
          <p:cNvPr id="646" name="Google Shape;646;p6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7" name="Google Shape;647;p69"/>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8" name="Google Shape;648;p69"/>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9" name="Google Shape;649;p69"/>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1"/>
        <p:cNvGrpSpPr/>
        <p:nvPr/>
      </p:nvGrpSpPr>
      <p:grpSpPr>
        <a:xfrm>
          <a:off x="0" y="0"/>
          <a:ext cx="0" cy="0"/>
          <a:chOff x="0" y="0"/>
          <a:chExt cx="0" cy="0"/>
        </a:xfrm>
      </p:grpSpPr>
      <p:sp>
        <p:nvSpPr>
          <p:cNvPr id="662" name="Google Shape;662;p71"/>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3" name="Google Shape;663;p71"/>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4" name="Google Shape;664;p71"/>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7"/>
        <p:cNvGrpSpPr/>
        <p:nvPr/>
      </p:nvGrpSpPr>
      <p:grpSpPr>
        <a:xfrm>
          <a:off x="0" y="0"/>
          <a:ext cx="0" cy="0"/>
          <a:chOff x="0" y="0"/>
          <a:chExt cx="0" cy="0"/>
        </a:xfrm>
      </p:grpSpPr>
      <p:sp>
        <p:nvSpPr>
          <p:cNvPr id="678" name="Google Shape;678;p73"/>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400"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9" name="Google Shape;679;p73"/>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80" name="Google Shape;680;p73"/>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840"/>
              <a:buNone/>
              <a:defRPr sz="16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681" name="Google Shape;681;p73"/>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2" name="Google Shape;682;p73"/>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3" name="Google Shape;683;p73"/>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5"/>
        <p:cNvGrpSpPr/>
        <p:nvPr/>
      </p:nvGrpSpPr>
      <p:grpSpPr>
        <a:xfrm>
          <a:off x="0" y="0"/>
          <a:ext cx="0" cy="0"/>
          <a:chOff x="0" y="0"/>
          <a:chExt cx="0" cy="0"/>
        </a:xfrm>
      </p:grpSpPr>
      <p:sp>
        <p:nvSpPr>
          <p:cNvPr id="696" name="Google Shape;696;p75"/>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800"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7" name="Google Shape;697;p75"/>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698" name="Google Shape;698;p75"/>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normAutofit/>
          </a:bodyPr>
          <a:lstStyle>
            <a:lvl1pPr marL="457200" lvl="0" indent="-228600" algn="ctr">
              <a:spcBef>
                <a:spcPts val="360"/>
              </a:spcBef>
              <a:spcAft>
                <a:spcPts val="0"/>
              </a:spcAft>
              <a:buSzPts val="2070"/>
              <a:buNone/>
              <a:defRPr sz="18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699" name="Google Shape;699;p75"/>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0" name="Google Shape;700;p75"/>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1" name="Google Shape;701;p75"/>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3"/>
        <p:cNvGrpSpPr/>
        <p:nvPr/>
      </p:nvGrpSpPr>
      <p:grpSpPr>
        <a:xfrm>
          <a:off x="0" y="0"/>
          <a:ext cx="0" cy="0"/>
          <a:chOff x="0" y="0"/>
          <a:chExt cx="0" cy="0"/>
        </a:xfrm>
      </p:grpSpPr>
      <p:sp>
        <p:nvSpPr>
          <p:cNvPr id="714" name="Google Shape;714;p77"/>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400"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5" name="Google Shape;715;p77"/>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716" name="Google Shape;716;p77"/>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spcBef>
                <a:spcPts val="280"/>
              </a:spcBef>
              <a:spcAft>
                <a:spcPts val="0"/>
              </a:spcAft>
              <a:buSzPts val="1610"/>
              <a:buNone/>
              <a:defRPr sz="14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717" name="Google Shape;717;p77"/>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8" name="Google Shape;718;p77"/>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9" name="Google Shape;719;p77"/>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8"/>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a:endParaRPr/>
          </a:p>
        </p:txBody>
      </p:sp>
      <p:sp>
        <p:nvSpPr>
          <p:cNvPr id="77" name="Google Shape;77;p8"/>
          <p:cNvSpPr txBox="1">
            <a:spLocks noGrp="1"/>
          </p:cNvSpPr>
          <p:nvPr>
            <p:ph type="dt" idx="10"/>
          </p:nvPr>
        </p:nvSpPr>
        <p:spPr>
          <a:xfrm>
            <a:off x="7983537" y="5037137"/>
            <a:ext cx="896937"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2692400" y="5037137"/>
            <a:ext cx="5214937"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8956675" y="5037137"/>
            <a:ext cx="550862"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p1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0"/>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95" name="Google Shape;95;p10"/>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0"/>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0"/>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0"/>
        <p:cNvGrpSpPr/>
        <p:nvPr/>
      </p:nvGrpSpPr>
      <p:grpSpPr>
        <a:xfrm>
          <a:off x="0" y="0"/>
          <a:ext cx="0" cy="0"/>
          <a:chOff x="0" y="0"/>
          <a:chExt cx="0" cy="0"/>
        </a:xfrm>
      </p:grpSpPr>
      <p:sp>
        <p:nvSpPr>
          <p:cNvPr id="111" name="Google Shape;111;p12"/>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2"/>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a:endParaRPr/>
          </a:p>
        </p:txBody>
      </p:sp>
      <p:sp>
        <p:nvSpPr>
          <p:cNvPr id="113" name="Google Shape;113;p12"/>
          <p:cNvSpPr txBox="1">
            <a:spLocks noGrp="1"/>
          </p:cNvSpPr>
          <p:nvPr>
            <p:ph type="dt" idx="10"/>
          </p:nvPr>
        </p:nvSpPr>
        <p:spPr>
          <a:xfrm>
            <a:off x="7983537" y="5037137"/>
            <a:ext cx="896937"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2"/>
          <p:cNvSpPr txBox="1">
            <a:spLocks noGrp="1"/>
          </p:cNvSpPr>
          <p:nvPr>
            <p:ph type="ftr" idx="11"/>
          </p:nvPr>
        </p:nvSpPr>
        <p:spPr>
          <a:xfrm>
            <a:off x="2692400" y="5037137"/>
            <a:ext cx="5214937"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2"/>
          <p:cNvSpPr txBox="1">
            <a:spLocks noGrp="1"/>
          </p:cNvSpPr>
          <p:nvPr>
            <p:ph type="sldNum" idx="12"/>
          </p:nvPr>
        </p:nvSpPr>
        <p:spPr>
          <a:xfrm>
            <a:off x="8956675" y="5037137"/>
            <a:ext cx="550862"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8"/>
        <p:cNvGrpSpPr/>
        <p:nvPr/>
      </p:nvGrpSpPr>
      <p:grpSpPr>
        <a:xfrm>
          <a:off x="0" y="0"/>
          <a:ext cx="0" cy="0"/>
          <a:chOff x="0" y="0"/>
          <a:chExt cx="0" cy="0"/>
        </a:xfrm>
      </p:grpSpPr>
      <p:sp>
        <p:nvSpPr>
          <p:cNvPr id="129" name="Google Shape;129;p1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4"/>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31" name="Google Shape;131;p14"/>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14"/>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4"/>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6"/>
        <p:cNvGrpSpPr/>
        <p:nvPr/>
      </p:nvGrpSpPr>
      <p:grpSpPr>
        <a:xfrm>
          <a:off x="0" y="0"/>
          <a:ext cx="0" cy="0"/>
          <a:chOff x="0" y="0"/>
          <a:chExt cx="0" cy="0"/>
        </a:xfrm>
      </p:grpSpPr>
      <p:sp>
        <p:nvSpPr>
          <p:cNvPr id="147" name="Google Shape;147;p16"/>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6"/>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a:endParaRPr/>
          </a:p>
        </p:txBody>
      </p:sp>
      <p:sp>
        <p:nvSpPr>
          <p:cNvPr id="149" name="Google Shape;149;p16"/>
          <p:cNvSpPr txBox="1">
            <a:spLocks noGrp="1"/>
          </p:cNvSpPr>
          <p:nvPr>
            <p:ph type="dt" idx="10"/>
          </p:nvPr>
        </p:nvSpPr>
        <p:spPr>
          <a:xfrm>
            <a:off x="7983537" y="5037137"/>
            <a:ext cx="896937"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16"/>
          <p:cNvSpPr txBox="1">
            <a:spLocks noGrp="1"/>
          </p:cNvSpPr>
          <p:nvPr>
            <p:ph type="ftr" idx="11"/>
          </p:nvPr>
        </p:nvSpPr>
        <p:spPr>
          <a:xfrm>
            <a:off x="2692400" y="5037137"/>
            <a:ext cx="5214937"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6"/>
          <p:cNvSpPr txBox="1">
            <a:spLocks noGrp="1"/>
          </p:cNvSpPr>
          <p:nvPr>
            <p:ph type="sldNum" idx="12"/>
          </p:nvPr>
        </p:nvSpPr>
        <p:spPr>
          <a:xfrm>
            <a:off x="8956675" y="5037137"/>
            <a:ext cx="550862"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4"/>
        <p:cNvGrpSpPr/>
        <p:nvPr/>
      </p:nvGrpSpPr>
      <p:grpSpPr>
        <a:xfrm>
          <a:off x="0" y="0"/>
          <a:ext cx="0" cy="0"/>
          <a:chOff x="0" y="0"/>
          <a:chExt cx="0" cy="0"/>
        </a:xfrm>
      </p:grpSpPr>
      <p:sp>
        <p:nvSpPr>
          <p:cNvPr id="165" name="Google Shape;165;p1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8"/>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67" name="Google Shape;167;p18"/>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168" name="Google Shape;168;p18"/>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18"/>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0.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theme" Target="../theme/theme14.xml"/><Relationship Id="rId4"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theme" Target="../theme/theme15.xml"/><Relationship Id="rId4"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theme" Target="../theme/theme16.xml"/><Relationship Id="rId4"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theme" Target="../theme/theme17.xml"/><Relationship Id="rId4"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theme" Target="../theme/theme18.xml"/><Relationship Id="rId4"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9.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0.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1.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2.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3.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4.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5.xml"/><Relationship Id="rId1" Type="http://schemas.openxmlformats.org/officeDocument/2006/relationships/slideLayout" Target="../slideLayouts/slideLayout20.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6.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7.xml"/><Relationship Id="rId1" Type="http://schemas.openxmlformats.org/officeDocument/2006/relationships/slideLayout" Target="../slideLayouts/slideLayout2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8.xml"/><Relationship Id="rId1" Type="http://schemas.openxmlformats.org/officeDocument/2006/relationships/slideLayout" Target="../slideLayouts/slideLayout23.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0.xml"/><Relationship Id="rId1" Type="http://schemas.openxmlformats.org/officeDocument/2006/relationships/slideLayout" Target="../slideLayouts/slideLayout25.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1.xml"/><Relationship Id="rId1" Type="http://schemas.openxmlformats.org/officeDocument/2006/relationships/slideLayout" Target="../slideLayouts/slideLayout2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2.xml"/><Relationship Id="rId1" Type="http://schemas.openxmlformats.org/officeDocument/2006/relationships/slideLayout" Target="../slideLayouts/slideLayout27.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3.xml"/><Relationship Id="rId1" Type="http://schemas.openxmlformats.org/officeDocument/2006/relationships/slideLayout" Target="../slideLayouts/slideLayout28.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4.xml"/><Relationship Id="rId1" Type="http://schemas.openxmlformats.org/officeDocument/2006/relationships/slideLayout" Target="../slideLayouts/slideLayout29.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5.xml"/><Relationship Id="rId1" Type="http://schemas.openxmlformats.org/officeDocument/2006/relationships/slideLayout" Target="../slideLayouts/slideLayout30.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6.xml"/><Relationship Id="rId1" Type="http://schemas.openxmlformats.org/officeDocument/2006/relationships/slideLayout" Target="../slideLayouts/slideLayout3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7.xml"/><Relationship Id="rId1" Type="http://schemas.openxmlformats.org/officeDocument/2006/relationships/slideLayout" Target="../slideLayouts/slideLayout3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8.xml"/><Relationship Id="rId1" Type="http://schemas.openxmlformats.org/officeDocument/2006/relationships/slideLayout" Target="../slideLayouts/slideLayout33.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9.xml"/><Relationship Id="rId1" Type="http://schemas.openxmlformats.org/officeDocument/2006/relationships/slideLayout" Target="../slideLayouts/slideLayout34.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0.xml"/><Relationship Id="rId1" Type="http://schemas.openxmlformats.org/officeDocument/2006/relationships/slideLayout" Target="../slideLayouts/slideLayout35.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1.xml"/><Relationship Id="rId1" Type="http://schemas.openxmlformats.org/officeDocument/2006/relationships/slideLayout" Target="../slideLayouts/slideLayout3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15875" y="0"/>
            <a:ext cx="12230100" cy="6856412"/>
            <a:chOff x="-15736" y="0"/>
            <a:chExt cx="12229962" cy="6856214"/>
          </a:xfrm>
        </p:grpSpPr>
        <p:pic>
          <p:nvPicPr>
            <p:cNvPr id="11" name="Google Shape;11;p1"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2" name="Google Shape;12;p1"/>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13" name="Google Shape;13;p1"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14" name="Google Shape;14;p1"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15" name="Google Shape;15;p1"/>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16" name="Google Shape;16;p1"/>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 name="Google Shape;17;p1"/>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8" name="Google Shape;18;p1"/>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19" name="Google Shape;19;p1"/>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0" name="Google Shape;20;p1"/>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grpSp>
        <p:nvGrpSpPr>
          <p:cNvPr id="171" name="Google Shape;171;p19"/>
          <p:cNvGrpSpPr/>
          <p:nvPr/>
        </p:nvGrpSpPr>
        <p:grpSpPr>
          <a:xfrm>
            <a:off x="-17462" y="0"/>
            <a:ext cx="12231687" cy="6856412"/>
            <a:chOff x="-16934" y="0"/>
            <a:chExt cx="12231160" cy="6856214"/>
          </a:xfrm>
        </p:grpSpPr>
        <p:pic>
          <p:nvPicPr>
            <p:cNvPr id="172" name="Google Shape;172;p19" descr="HD-PanelTitleR1.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73" name="Google Shape;173;p19"/>
            <p:cNvSpPr txBox="1"/>
            <p:nvPr/>
          </p:nvSpPr>
          <p:spPr>
            <a:xfrm>
              <a:off x="2327703" y="1541418"/>
              <a:ext cx="7545062" cy="3835289"/>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174" name="Google Shape;174;p19" descr="HDRibbonTitle-UniformTrim.png"/>
            <p:cNvPicPr preferRelativeResize="0"/>
            <p:nvPr/>
          </p:nvPicPr>
          <p:blipFill rotWithShape="1">
            <a:blip r:embed="rId5">
              <a:alphaModFix/>
            </a:blip>
            <a:srcRect/>
            <a:stretch/>
          </p:blipFill>
          <p:spPr>
            <a:xfrm>
              <a:off x="-16934" y="3147609"/>
              <a:ext cx="2478024" cy="612648"/>
            </a:xfrm>
            <a:prstGeom prst="rect">
              <a:avLst/>
            </a:prstGeom>
            <a:noFill/>
            <a:ln>
              <a:noFill/>
            </a:ln>
          </p:spPr>
        </p:pic>
        <p:pic>
          <p:nvPicPr>
            <p:cNvPr id="175" name="Google Shape;175;p19" descr="HDRibbonTitle-UniformTrim.png"/>
            <p:cNvPicPr preferRelativeResize="0"/>
            <p:nvPr/>
          </p:nvPicPr>
          <p:blipFill rotWithShape="1">
            <a:blip r:embed="rId5">
              <a:alphaModFix/>
            </a:blip>
            <a:srcRect/>
            <a:stretch/>
          </p:blipFill>
          <p:spPr>
            <a:xfrm>
              <a:off x="9736202" y="3147609"/>
              <a:ext cx="2478024" cy="612648"/>
            </a:xfrm>
            <a:prstGeom prst="rect">
              <a:avLst/>
            </a:prstGeom>
            <a:noFill/>
            <a:ln>
              <a:noFill/>
            </a:ln>
          </p:spPr>
        </p:pic>
      </p:grpSp>
      <p:cxnSp>
        <p:nvCxnSpPr>
          <p:cNvPr id="176" name="Google Shape;176;p19"/>
          <p:cNvCxnSpPr/>
          <p:nvPr/>
        </p:nvCxnSpPr>
        <p:spPr>
          <a:xfrm>
            <a:off x="2692400" y="3522662"/>
            <a:ext cx="6815137" cy="0"/>
          </a:xfrm>
          <a:prstGeom prst="straightConnector1">
            <a:avLst/>
          </a:prstGeom>
          <a:noFill/>
          <a:ln w="15875" cap="flat" cmpd="sng">
            <a:solidFill>
              <a:srgbClr val="83992A"/>
            </a:solidFill>
            <a:prstDash val="solid"/>
            <a:miter lim="800000"/>
            <a:headEnd type="none" w="med" len="med"/>
            <a:tailEnd type="none" w="med" len="med"/>
          </a:ln>
        </p:spPr>
      </p:cxnSp>
      <p:sp>
        <p:nvSpPr>
          <p:cNvPr id="177" name="Google Shape;177;p19"/>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8" name="Google Shape;178;p19"/>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79" name="Google Shape;179;p19"/>
          <p:cNvSpPr txBox="1">
            <a:spLocks noGrp="1"/>
          </p:cNvSpPr>
          <p:nvPr>
            <p:ph type="dt" idx="10"/>
          </p:nvPr>
        </p:nvSpPr>
        <p:spPr>
          <a:xfrm>
            <a:off x="7983537" y="5037137"/>
            <a:ext cx="896937"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180" name="Google Shape;180;p19"/>
          <p:cNvSpPr txBox="1">
            <a:spLocks noGrp="1"/>
          </p:cNvSpPr>
          <p:nvPr>
            <p:ph type="ftr" idx="11"/>
          </p:nvPr>
        </p:nvSpPr>
        <p:spPr>
          <a:xfrm>
            <a:off x="2692400" y="5037137"/>
            <a:ext cx="5214937"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181" name="Google Shape;181;p19"/>
          <p:cNvSpPr txBox="1">
            <a:spLocks noGrp="1"/>
          </p:cNvSpPr>
          <p:nvPr>
            <p:ph type="sldNum" idx="12"/>
          </p:nvPr>
        </p:nvSpPr>
        <p:spPr>
          <a:xfrm>
            <a:off x="8956675" y="5037137"/>
            <a:ext cx="550862"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grpSp>
        <p:nvGrpSpPr>
          <p:cNvPr id="189" name="Google Shape;189;p21"/>
          <p:cNvGrpSpPr/>
          <p:nvPr/>
        </p:nvGrpSpPr>
        <p:grpSpPr>
          <a:xfrm>
            <a:off x="-15875" y="0"/>
            <a:ext cx="12230100" cy="6856412"/>
            <a:chOff x="-15736" y="0"/>
            <a:chExt cx="12229962" cy="6856214"/>
          </a:xfrm>
        </p:grpSpPr>
        <p:pic>
          <p:nvPicPr>
            <p:cNvPr id="190" name="Google Shape;190;p21"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91" name="Google Shape;191;p21"/>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192" name="Google Shape;192;p21"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193" name="Google Shape;193;p21"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194" name="Google Shape;194;p21"/>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195" name="Google Shape;195;p21"/>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96" name="Google Shape;196;p21"/>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97" name="Google Shape;197;p21"/>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198" name="Google Shape;198;p21"/>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199" name="Google Shape;199;p21"/>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grpSp>
        <p:nvGrpSpPr>
          <p:cNvPr id="207" name="Google Shape;207;p23"/>
          <p:cNvGrpSpPr/>
          <p:nvPr/>
        </p:nvGrpSpPr>
        <p:grpSpPr>
          <a:xfrm>
            <a:off x="-15875" y="0"/>
            <a:ext cx="12230100" cy="6856412"/>
            <a:chOff x="-15736" y="0"/>
            <a:chExt cx="12229962" cy="6856214"/>
          </a:xfrm>
        </p:grpSpPr>
        <p:pic>
          <p:nvPicPr>
            <p:cNvPr id="208" name="Google Shape;208;p23"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09" name="Google Shape;209;p23"/>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210" name="Google Shape;210;p23"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211" name="Google Shape;211;p23"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212" name="Google Shape;212;p23"/>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13" name="Google Shape;213;p23"/>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214" name="Google Shape;214;p23"/>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15" name="Google Shape;215;p23"/>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16" name="Google Shape;216;p23"/>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grpSp>
        <p:nvGrpSpPr>
          <p:cNvPr id="225" name="Google Shape;225;p25"/>
          <p:cNvGrpSpPr/>
          <p:nvPr/>
        </p:nvGrpSpPr>
        <p:grpSpPr>
          <a:xfrm>
            <a:off x="-15875" y="0"/>
            <a:ext cx="12230100" cy="6856412"/>
            <a:chOff x="-15736" y="0"/>
            <a:chExt cx="12229962" cy="6856214"/>
          </a:xfrm>
        </p:grpSpPr>
        <p:pic>
          <p:nvPicPr>
            <p:cNvPr id="226" name="Google Shape;226;p25"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27" name="Google Shape;227;p25"/>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228" name="Google Shape;228;p25"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229" name="Google Shape;229;p25"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230" name="Google Shape;230;p25"/>
          <p:cNvCxnSpPr/>
          <p:nvPr/>
        </p:nvCxnSpPr>
        <p:spPr>
          <a:xfrm>
            <a:off x="1395412" y="2913062"/>
            <a:ext cx="3514725" cy="0"/>
          </a:xfrm>
          <a:prstGeom prst="straightConnector1">
            <a:avLst/>
          </a:prstGeom>
          <a:noFill/>
          <a:ln w="15875" cap="flat" cmpd="sng">
            <a:solidFill>
              <a:srgbClr val="83992A"/>
            </a:solidFill>
            <a:prstDash val="solid"/>
            <a:miter lim="800000"/>
            <a:headEnd type="none" w="med" len="med"/>
            <a:tailEnd type="none" w="med" len="med"/>
          </a:ln>
        </p:spPr>
      </p:cxnSp>
      <p:sp>
        <p:nvSpPr>
          <p:cNvPr id="231" name="Google Shape;231;p25"/>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32" name="Google Shape;232;p25"/>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233" name="Google Shape;233;p25"/>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34" name="Google Shape;234;p25"/>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35" name="Google Shape;235;p25"/>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a:blip r:embed="rId2">
            <a:alphaModFix/>
          </a:blip>
          <a:stretch>
            <a:fillRect/>
          </a:stretch>
        </a:blipFill>
        <a:effectLst/>
      </p:bgPr>
    </p:bg>
    <p:spTree>
      <p:nvGrpSpPr>
        <p:cNvPr id="1" name="Shape 243"/>
        <p:cNvGrpSpPr/>
        <p:nvPr/>
      </p:nvGrpSpPr>
      <p:grpSpPr>
        <a:xfrm>
          <a:off x="0" y="0"/>
          <a:ext cx="0" cy="0"/>
          <a:chOff x="0" y="0"/>
          <a:chExt cx="0" cy="0"/>
        </a:xfrm>
      </p:grpSpPr>
      <p:grpSp>
        <p:nvGrpSpPr>
          <p:cNvPr id="244" name="Google Shape;244;p27"/>
          <p:cNvGrpSpPr/>
          <p:nvPr/>
        </p:nvGrpSpPr>
        <p:grpSpPr>
          <a:xfrm>
            <a:off x="-15875" y="0"/>
            <a:ext cx="12230100" cy="6856412"/>
            <a:chOff x="-15736" y="0"/>
            <a:chExt cx="12229962" cy="6856214"/>
          </a:xfrm>
        </p:grpSpPr>
        <p:pic>
          <p:nvPicPr>
            <p:cNvPr id="245" name="Google Shape;245;p27" descr="HD-PanelContent.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246" name="Google Shape;246;p27"/>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247" name="Google Shape;247;p27" descr="HDRibbonContent-UniformTrim.png"/>
            <p:cNvPicPr preferRelativeResize="0"/>
            <p:nvPr/>
          </p:nvPicPr>
          <p:blipFill rotWithShape="1">
            <a:blip r:embed="rId4">
              <a:alphaModFix/>
            </a:blip>
            <a:srcRect/>
            <a:stretch/>
          </p:blipFill>
          <p:spPr>
            <a:xfrm>
              <a:off x="-15736" y="3153832"/>
              <a:ext cx="777240" cy="606425"/>
            </a:xfrm>
            <a:prstGeom prst="rect">
              <a:avLst/>
            </a:prstGeom>
            <a:noFill/>
            <a:ln>
              <a:noFill/>
            </a:ln>
          </p:spPr>
        </p:pic>
        <p:pic>
          <p:nvPicPr>
            <p:cNvPr id="248" name="Google Shape;248;p27" descr="HDRibbonContent-UniformTrim.png"/>
            <p:cNvPicPr preferRelativeResize="0"/>
            <p:nvPr/>
          </p:nvPicPr>
          <p:blipFill rotWithShape="1">
            <a:blip r:embed="rId4">
              <a:alphaModFix/>
            </a:blip>
            <a:srcRect/>
            <a:stretch/>
          </p:blipFill>
          <p:spPr>
            <a:xfrm>
              <a:off x="11436986" y="3153832"/>
              <a:ext cx="777240" cy="606425"/>
            </a:xfrm>
            <a:prstGeom prst="rect">
              <a:avLst/>
            </a:prstGeom>
            <a:noFill/>
            <a:ln>
              <a:noFill/>
            </a:ln>
          </p:spPr>
        </p:pic>
      </p:grpSp>
      <p:sp>
        <p:nvSpPr>
          <p:cNvPr id="249" name="Google Shape;249;p27"/>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50" name="Google Shape;250;p27"/>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251" name="Google Shape;251;p27"/>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52" name="Google Shape;252;p27"/>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53" name="Google Shape;253;p27"/>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a:blip r:embed="rId2">
            <a:alphaModFix/>
          </a:blip>
          <a:stretch>
            <a:fillRect/>
          </a:stretch>
        </a:blipFill>
        <a:effectLst/>
      </p:bgPr>
    </p:bg>
    <p:spTree>
      <p:nvGrpSpPr>
        <p:cNvPr id="1" name="Shape 254"/>
        <p:cNvGrpSpPr/>
        <p:nvPr/>
      </p:nvGrpSpPr>
      <p:grpSpPr>
        <a:xfrm>
          <a:off x="0" y="0"/>
          <a:ext cx="0" cy="0"/>
          <a:chOff x="0" y="0"/>
          <a:chExt cx="0" cy="0"/>
        </a:xfrm>
      </p:grpSpPr>
      <p:grpSp>
        <p:nvGrpSpPr>
          <p:cNvPr id="255" name="Google Shape;255;p28"/>
          <p:cNvGrpSpPr/>
          <p:nvPr/>
        </p:nvGrpSpPr>
        <p:grpSpPr>
          <a:xfrm>
            <a:off x="-15875" y="0"/>
            <a:ext cx="12230100" cy="6856412"/>
            <a:chOff x="-15736" y="0"/>
            <a:chExt cx="12229962" cy="6856214"/>
          </a:xfrm>
        </p:grpSpPr>
        <p:pic>
          <p:nvPicPr>
            <p:cNvPr id="256" name="Google Shape;256;p28" descr="HD-PanelContent.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257" name="Google Shape;257;p28"/>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258" name="Google Shape;258;p28" descr="HDRibbonContent-UniformTrim.png"/>
            <p:cNvPicPr preferRelativeResize="0"/>
            <p:nvPr/>
          </p:nvPicPr>
          <p:blipFill rotWithShape="1">
            <a:blip r:embed="rId4">
              <a:alphaModFix/>
            </a:blip>
            <a:srcRect/>
            <a:stretch/>
          </p:blipFill>
          <p:spPr>
            <a:xfrm>
              <a:off x="-15736" y="3153832"/>
              <a:ext cx="777240" cy="606425"/>
            </a:xfrm>
            <a:prstGeom prst="rect">
              <a:avLst/>
            </a:prstGeom>
            <a:noFill/>
            <a:ln>
              <a:noFill/>
            </a:ln>
          </p:spPr>
        </p:pic>
        <p:pic>
          <p:nvPicPr>
            <p:cNvPr id="259" name="Google Shape;259;p28" descr="HDRibbonContent-UniformTrim.png"/>
            <p:cNvPicPr preferRelativeResize="0"/>
            <p:nvPr/>
          </p:nvPicPr>
          <p:blipFill rotWithShape="1">
            <a:blip r:embed="rId4">
              <a:alphaModFix/>
            </a:blip>
            <a:srcRect/>
            <a:stretch/>
          </p:blipFill>
          <p:spPr>
            <a:xfrm>
              <a:off x="11436986" y="3153832"/>
              <a:ext cx="777240" cy="606425"/>
            </a:xfrm>
            <a:prstGeom prst="rect">
              <a:avLst/>
            </a:prstGeom>
            <a:noFill/>
            <a:ln>
              <a:noFill/>
            </a:ln>
          </p:spPr>
        </p:pic>
      </p:grpSp>
      <p:sp>
        <p:nvSpPr>
          <p:cNvPr id="260" name="Google Shape;260;p28"/>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61" name="Google Shape;261;p28"/>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262" name="Google Shape;262;p28"/>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63" name="Google Shape;263;p28"/>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64" name="Google Shape;264;p28"/>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a:blip r:embed="rId2">
            <a:alphaModFix/>
          </a:blip>
          <a:stretch>
            <a:fillRect/>
          </a:stretch>
        </a:blipFill>
        <a:effectLst/>
      </p:bgPr>
    </p:bg>
    <p:spTree>
      <p:nvGrpSpPr>
        <p:cNvPr id="1" name="Shape 265"/>
        <p:cNvGrpSpPr/>
        <p:nvPr/>
      </p:nvGrpSpPr>
      <p:grpSpPr>
        <a:xfrm>
          <a:off x="0" y="0"/>
          <a:ext cx="0" cy="0"/>
          <a:chOff x="0" y="0"/>
          <a:chExt cx="0" cy="0"/>
        </a:xfrm>
      </p:grpSpPr>
      <p:grpSp>
        <p:nvGrpSpPr>
          <p:cNvPr id="266" name="Google Shape;266;p29"/>
          <p:cNvGrpSpPr/>
          <p:nvPr/>
        </p:nvGrpSpPr>
        <p:grpSpPr>
          <a:xfrm>
            <a:off x="-15875" y="0"/>
            <a:ext cx="12230100" cy="6856412"/>
            <a:chOff x="-15736" y="0"/>
            <a:chExt cx="12229962" cy="6856214"/>
          </a:xfrm>
        </p:grpSpPr>
        <p:pic>
          <p:nvPicPr>
            <p:cNvPr id="267" name="Google Shape;267;p29" descr="HD-PanelContent.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268" name="Google Shape;268;p29"/>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269" name="Google Shape;269;p29" descr="HDRibbonContent-UniformTrim.png"/>
            <p:cNvPicPr preferRelativeResize="0"/>
            <p:nvPr/>
          </p:nvPicPr>
          <p:blipFill rotWithShape="1">
            <a:blip r:embed="rId4">
              <a:alphaModFix/>
            </a:blip>
            <a:srcRect/>
            <a:stretch/>
          </p:blipFill>
          <p:spPr>
            <a:xfrm>
              <a:off x="-15736" y="3153832"/>
              <a:ext cx="777240" cy="606425"/>
            </a:xfrm>
            <a:prstGeom prst="rect">
              <a:avLst/>
            </a:prstGeom>
            <a:noFill/>
            <a:ln>
              <a:noFill/>
            </a:ln>
          </p:spPr>
        </p:pic>
        <p:pic>
          <p:nvPicPr>
            <p:cNvPr id="270" name="Google Shape;270;p29" descr="HDRibbonContent-UniformTrim.png"/>
            <p:cNvPicPr preferRelativeResize="0"/>
            <p:nvPr/>
          </p:nvPicPr>
          <p:blipFill rotWithShape="1">
            <a:blip r:embed="rId4">
              <a:alphaModFix/>
            </a:blip>
            <a:srcRect/>
            <a:stretch/>
          </p:blipFill>
          <p:spPr>
            <a:xfrm>
              <a:off x="11436986" y="3153832"/>
              <a:ext cx="777240" cy="606425"/>
            </a:xfrm>
            <a:prstGeom prst="rect">
              <a:avLst/>
            </a:prstGeom>
            <a:noFill/>
            <a:ln>
              <a:noFill/>
            </a:ln>
          </p:spPr>
        </p:pic>
      </p:grpSp>
      <p:sp>
        <p:nvSpPr>
          <p:cNvPr id="271" name="Google Shape;271;p29"/>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72" name="Google Shape;272;p29"/>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273" name="Google Shape;273;p29"/>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74" name="Google Shape;274;p29"/>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75" name="Google Shape;275;p29"/>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a:blip r:embed="rId2">
            <a:alphaModFix/>
          </a:blip>
          <a:stretch>
            <a:fillRect/>
          </a:stretch>
        </a:blipFill>
        <a:effectLst/>
      </p:bgPr>
    </p:bg>
    <p:spTree>
      <p:nvGrpSpPr>
        <p:cNvPr id="1" name="Shape 276"/>
        <p:cNvGrpSpPr/>
        <p:nvPr/>
      </p:nvGrpSpPr>
      <p:grpSpPr>
        <a:xfrm>
          <a:off x="0" y="0"/>
          <a:ext cx="0" cy="0"/>
          <a:chOff x="0" y="0"/>
          <a:chExt cx="0" cy="0"/>
        </a:xfrm>
      </p:grpSpPr>
      <p:grpSp>
        <p:nvGrpSpPr>
          <p:cNvPr id="277" name="Google Shape;277;p30"/>
          <p:cNvGrpSpPr/>
          <p:nvPr/>
        </p:nvGrpSpPr>
        <p:grpSpPr>
          <a:xfrm>
            <a:off x="-15875" y="0"/>
            <a:ext cx="12230100" cy="6856412"/>
            <a:chOff x="-15736" y="0"/>
            <a:chExt cx="12229962" cy="6856214"/>
          </a:xfrm>
        </p:grpSpPr>
        <p:pic>
          <p:nvPicPr>
            <p:cNvPr id="278" name="Google Shape;278;p30" descr="HD-PanelContent.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279" name="Google Shape;279;p30"/>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280" name="Google Shape;280;p30" descr="HDRibbonContent-UniformTrim.png"/>
            <p:cNvPicPr preferRelativeResize="0"/>
            <p:nvPr/>
          </p:nvPicPr>
          <p:blipFill rotWithShape="1">
            <a:blip r:embed="rId4">
              <a:alphaModFix/>
            </a:blip>
            <a:srcRect/>
            <a:stretch/>
          </p:blipFill>
          <p:spPr>
            <a:xfrm>
              <a:off x="-15736" y="3153832"/>
              <a:ext cx="777240" cy="606425"/>
            </a:xfrm>
            <a:prstGeom prst="rect">
              <a:avLst/>
            </a:prstGeom>
            <a:noFill/>
            <a:ln>
              <a:noFill/>
            </a:ln>
          </p:spPr>
        </p:pic>
        <p:pic>
          <p:nvPicPr>
            <p:cNvPr id="281" name="Google Shape;281;p30" descr="HDRibbonContent-UniformTrim.png"/>
            <p:cNvPicPr preferRelativeResize="0"/>
            <p:nvPr/>
          </p:nvPicPr>
          <p:blipFill rotWithShape="1">
            <a:blip r:embed="rId4">
              <a:alphaModFix/>
            </a:blip>
            <a:srcRect/>
            <a:stretch/>
          </p:blipFill>
          <p:spPr>
            <a:xfrm>
              <a:off x="11436986" y="3153832"/>
              <a:ext cx="777240" cy="606425"/>
            </a:xfrm>
            <a:prstGeom prst="rect">
              <a:avLst/>
            </a:prstGeom>
            <a:noFill/>
            <a:ln>
              <a:noFill/>
            </a:ln>
          </p:spPr>
        </p:pic>
      </p:grpSp>
      <p:sp>
        <p:nvSpPr>
          <p:cNvPr id="282" name="Google Shape;282;p30"/>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83" name="Google Shape;283;p30"/>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284" name="Google Shape;284;p30"/>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85" name="Google Shape;285;p30"/>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86" name="Google Shape;286;p30"/>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a:blip r:embed="rId2">
            <a:alphaModFix/>
          </a:blip>
          <a:stretch>
            <a:fillRect/>
          </a:stretch>
        </a:blipFill>
        <a:effectLst/>
      </p:bgPr>
    </p:bg>
    <p:spTree>
      <p:nvGrpSpPr>
        <p:cNvPr id="1" name="Shape 287"/>
        <p:cNvGrpSpPr/>
        <p:nvPr/>
      </p:nvGrpSpPr>
      <p:grpSpPr>
        <a:xfrm>
          <a:off x="0" y="0"/>
          <a:ext cx="0" cy="0"/>
          <a:chOff x="0" y="0"/>
          <a:chExt cx="0" cy="0"/>
        </a:xfrm>
      </p:grpSpPr>
      <p:grpSp>
        <p:nvGrpSpPr>
          <p:cNvPr id="288" name="Google Shape;288;p31"/>
          <p:cNvGrpSpPr/>
          <p:nvPr/>
        </p:nvGrpSpPr>
        <p:grpSpPr>
          <a:xfrm>
            <a:off x="-15875" y="0"/>
            <a:ext cx="12230100" cy="6856412"/>
            <a:chOff x="-15736" y="0"/>
            <a:chExt cx="12229962" cy="6856214"/>
          </a:xfrm>
        </p:grpSpPr>
        <p:pic>
          <p:nvPicPr>
            <p:cNvPr id="289" name="Google Shape;289;p31" descr="HD-PanelContent.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290" name="Google Shape;290;p31"/>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291" name="Google Shape;291;p31" descr="HDRibbonContent-UniformTrim.png"/>
            <p:cNvPicPr preferRelativeResize="0"/>
            <p:nvPr/>
          </p:nvPicPr>
          <p:blipFill rotWithShape="1">
            <a:blip r:embed="rId4">
              <a:alphaModFix/>
            </a:blip>
            <a:srcRect/>
            <a:stretch/>
          </p:blipFill>
          <p:spPr>
            <a:xfrm>
              <a:off x="-15736" y="3153832"/>
              <a:ext cx="777240" cy="606425"/>
            </a:xfrm>
            <a:prstGeom prst="rect">
              <a:avLst/>
            </a:prstGeom>
            <a:noFill/>
            <a:ln>
              <a:noFill/>
            </a:ln>
          </p:spPr>
        </p:pic>
        <p:pic>
          <p:nvPicPr>
            <p:cNvPr id="292" name="Google Shape;292;p31" descr="HDRibbonContent-UniformTrim.png"/>
            <p:cNvPicPr preferRelativeResize="0"/>
            <p:nvPr/>
          </p:nvPicPr>
          <p:blipFill rotWithShape="1">
            <a:blip r:embed="rId4">
              <a:alphaModFix/>
            </a:blip>
            <a:srcRect/>
            <a:stretch/>
          </p:blipFill>
          <p:spPr>
            <a:xfrm>
              <a:off x="11436986" y="3153832"/>
              <a:ext cx="777240" cy="606425"/>
            </a:xfrm>
            <a:prstGeom prst="rect">
              <a:avLst/>
            </a:prstGeom>
            <a:noFill/>
            <a:ln>
              <a:noFill/>
            </a:ln>
          </p:spPr>
        </p:pic>
      </p:grpSp>
      <p:sp>
        <p:nvSpPr>
          <p:cNvPr id="293" name="Google Shape;293;p31"/>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94" name="Google Shape;294;p31"/>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295" name="Google Shape;295;p31"/>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96" name="Google Shape;296;p31"/>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297" name="Google Shape;297;p31"/>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grpSp>
        <p:nvGrpSpPr>
          <p:cNvPr id="299" name="Google Shape;299;p32"/>
          <p:cNvGrpSpPr/>
          <p:nvPr/>
        </p:nvGrpSpPr>
        <p:grpSpPr>
          <a:xfrm>
            <a:off x="-15875" y="0"/>
            <a:ext cx="12230100" cy="6856412"/>
            <a:chOff x="-15736" y="0"/>
            <a:chExt cx="12229962" cy="6856214"/>
          </a:xfrm>
        </p:grpSpPr>
        <p:pic>
          <p:nvPicPr>
            <p:cNvPr id="300" name="Google Shape;300;p32"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01" name="Google Shape;301;p32"/>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302" name="Google Shape;302;p32"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303" name="Google Shape;303;p32"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304" name="Google Shape;304;p32"/>
          <p:cNvCxnSpPr/>
          <p:nvPr/>
        </p:nvCxnSpPr>
        <p:spPr>
          <a:xfrm>
            <a:off x="2012950" y="3709987"/>
            <a:ext cx="8162925" cy="0"/>
          </a:xfrm>
          <a:prstGeom prst="straightConnector1">
            <a:avLst/>
          </a:prstGeom>
          <a:noFill/>
          <a:ln w="15875" cap="flat" cmpd="sng">
            <a:solidFill>
              <a:srgbClr val="83992A"/>
            </a:solidFill>
            <a:prstDash val="solid"/>
            <a:miter lim="800000"/>
            <a:headEnd type="none" w="med" len="med"/>
            <a:tailEnd type="none" w="med" len="med"/>
          </a:ln>
        </p:spPr>
      </p:cxnSp>
      <p:sp>
        <p:nvSpPr>
          <p:cNvPr id="305" name="Google Shape;305;p32"/>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06" name="Google Shape;306;p32"/>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307" name="Google Shape;307;p32"/>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08" name="Google Shape;308;p32"/>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09" name="Google Shape;309;p32"/>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
        <p:cNvGrpSpPr/>
        <p:nvPr/>
      </p:nvGrpSpPr>
      <p:grpSpPr>
        <a:xfrm>
          <a:off x="0" y="0"/>
          <a:ext cx="0" cy="0"/>
          <a:chOff x="0" y="0"/>
          <a:chExt cx="0" cy="0"/>
        </a:xfrm>
      </p:grpSpPr>
      <p:grpSp>
        <p:nvGrpSpPr>
          <p:cNvPr id="28" name="Google Shape;28;p3"/>
          <p:cNvGrpSpPr/>
          <p:nvPr/>
        </p:nvGrpSpPr>
        <p:grpSpPr>
          <a:xfrm>
            <a:off x="-17462" y="0"/>
            <a:ext cx="12231687" cy="6856412"/>
            <a:chOff x="-16934" y="0"/>
            <a:chExt cx="12231160" cy="6856214"/>
          </a:xfrm>
        </p:grpSpPr>
        <p:pic>
          <p:nvPicPr>
            <p:cNvPr id="29" name="Google Shape;29;p3" descr="HD-PanelTitleR1.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0" name="Google Shape;30;p3"/>
            <p:cNvSpPr txBox="1"/>
            <p:nvPr/>
          </p:nvSpPr>
          <p:spPr>
            <a:xfrm>
              <a:off x="2327703" y="1541418"/>
              <a:ext cx="7545062" cy="3835289"/>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31" name="Google Shape;31;p3" descr="HDRibbonTitle-UniformTrim.png"/>
            <p:cNvPicPr preferRelativeResize="0"/>
            <p:nvPr/>
          </p:nvPicPr>
          <p:blipFill rotWithShape="1">
            <a:blip r:embed="rId5">
              <a:alphaModFix/>
            </a:blip>
            <a:srcRect/>
            <a:stretch/>
          </p:blipFill>
          <p:spPr>
            <a:xfrm>
              <a:off x="-16934" y="3147609"/>
              <a:ext cx="2478024" cy="612648"/>
            </a:xfrm>
            <a:prstGeom prst="rect">
              <a:avLst/>
            </a:prstGeom>
            <a:noFill/>
            <a:ln>
              <a:noFill/>
            </a:ln>
          </p:spPr>
        </p:pic>
        <p:pic>
          <p:nvPicPr>
            <p:cNvPr id="32" name="Google Shape;32;p3" descr="HDRibbonTitle-UniformTrim.png"/>
            <p:cNvPicPr preferRelativeResize="0"/>
            <p:nvPr/>
          </p:nvPicPr>
          <p:blipFill rotWithShape="1">
            <a:blip r:embed="rId5">
              <a:alphaModFix/>
            </a:blip>
            <a:srcRect/>
            <a:stretch/>
          </p:blipFill>
          <p:spPr>
            <a:xfrm>
              <a:off x="9736202" y="3147609"/>
              <a:ext cx="2478024" cy="612648"/>
            </a:xfrm>
            <a:prstGeom prst="rect">
              <a:avLst/>
            </a:prstGeom>
            <a:noFill/>
            <a:ln>
              <a:noFill/>
            </a:ln>
          </p:spPr>
        </p:pic>
      </p:grpSp>
      <p:cxnSp>
        <p:nvCxnSpPr>
          <p:cNvPr id="33" name="Google Shape;33;p3"/>
          <p:cNvCxnSpPr/>
          <p:nvPr/>
        </p:nvCxnSpPr>
        <p:spPr>
          <a:xfrm>
            <a:off x="2692400" y="3522662"/>
            <a:ext cx="6815137" cy="0"/>
          </a:xfrm>
          <a:prstGeom prst="straightConnector1">
            <a:avLst/>
          </a:prstGeom>
          <a:noFill/>
          <a:ln w="15875" cap="flat" cmpd="sng">
            <a:solidFill>
              <a:srgbClr val="83992A"/>
            </a:solidFill>
            <a:prstDash val="solid"/>
            <a:miter lim="800000"/>
            <a:headEnd type="none" w="med" len="med"/>
            <a:tailEnd type="none" w="med" len="med"/>
          </a:ln>
        </p:spPr>
      </p:cxnSp>
      <p:sp>
        <p:nvSpPr>
          <p:cNvPr id="34" name="Google Shape;34;p3"/>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5" name="Google Shape;35;p3"/>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36" name="Google Shape;36;p3"/>
          <p:cNvSpPr txBox="1">
            <a:spLocks noGrp="1"/>
          </p:cNvSpPr>
          <p:nvPr>
            <p:ph type="dt" idx="10"/>
          </p:nvPr>
        </p:nvSpPr>
        <p:spPr>
          <a:xfrm>
            <a:off x="7983537" y="5037137"/>
            <a:ext cx="896937"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7" name="Google Shape;37;p3"/>
          <p:cNvSpPr txBox="1">
            <a:spLocks noGrp="1"/>
          </p:cNvSpPr>
          <p:nvPr>
            <p:ph type="ftr" idx="11"/>
          </p:nvPr>
        </p:nvSpPr>
        <p:spPr>
          <a:xfrm>
            <a:off x="2692400" y="5037137"/>
            <a:ext cx="5214937"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8" name="Google Shape;38;p3"/>
          <p:cNvSpPr txBox="1">
            <a:spLocks noGrp="1"/>
          </p:cNvSpPr>
          <p:nvPr>
            <p:ph type="sldNum" idx="12"/>
          </p:nvPr>
        </p:nvSpPr>
        <p:spPr>
          <a:xfrm>
            <a:off x="8956675" y="5037137"/>
            <a:ext cx="550862"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grpSp>
        <p:nvGrpSpPr>
          <p:cNvPr id="317" name="Google Shape;317;p34"/>
          <p:cNvGrpSpPr/>
          <p:nvPr/>
        </p:nvGrpSpPr>
        <p:grpSpPr>
          <a:xfrm>
            <a:off x="-15875" y="0"/>
            <a:ext cx="12230100" cy="6856412"/>
            <a:chOff x="-15736" y="0"/>
            <a:chExt cx="12229962" cy="6856214"/>
          </a:xfrm>
        </p:grpSpPr>
        <p:pic>
          <p:nvPicPr>
            <p:cNvPr id="318" name="Google Shape;318;p34"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19" name="Google Shape;319;p34"/>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320" name="Google Shape;320;p34"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321" name="Google Shape;321;p34"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322" name="Google Shape;322;p34"/>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323" name="Google Shape;323;p34"/>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24" name="Google Shape;324;p34"/>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325" name="Google Shape;325;p34"/>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326" name="Google Shape;326;p34"/>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27" name="Google Shape;327;p34"/>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5"/>
        <p:cNvGrpSpPr/>
        <p:nvPr/>
      </p:nvGrpSpPr>
      <p:grpSpPr>
        <a:xfrm>
          <a:off x="0" y="0"/>
          <a:ext cx="0" cy="0"/>
          <a:chOff x="0" y="0"/>
          <a:chExt cx="0" cy="0"/>
        </a:xfrm>
      </p:grpSpPr>
      <p:grpSp>
        <p:nvGrpSpPr>
          <p:cNvPr id="336" name="Google Shape;336;p36"/>
          <p:cNvGrpSpPr/>
          <p:nvPr/>
        </p:nvGrpSpPr>
        <p:grpSpPr>
          <a:xfrm>
            <a:off x="-15875" y="0"/>
            <a:ext cx="12230100" cy="6856412"/>
            <a:chOff x="-15736" y="0"/>
            <a:chExt cx="12229962" cy="6856214"/>
          </a:xfrm>
        </p:grpSpPr>
        <p:pic>
          <p:nvPicPr>
            <p:cNvPr id="337" name="Google Shape;337;p36"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38" name="Google Shape;338;p36"/>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339" name="Google Shape;339;p36"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340" name="Google Shape;340;p36"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341" name="Google Shape;341;p36"/>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342" name="Google Shape;342;p36"/>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43" name="Google Shape;343;p36"/>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344" name="Google Shape;344;p36"/>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45" name="Google Shape;345;p36"/>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46" name="Google Shape;346;p36"/>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6"/>
        <p:cNvGrpSpPr/>
        <p:nvPr/>
      </p:nvGrpSpPr>
      <p:grpSpPr>
        <a:xfrm>
          <a:off x="0" y="0"/>
          <a:ext cx="0" cy="0"/>
          <a:chOff x="0" y="0"/>
          <a:chExt cx="0" cy="0"/>
        </a:xfrm>
      </p:grpSpPr>
      <p:grpSp>
        <p:nvGrpSpPr>
          <p:cNvPr id="357" name="Google Shape;357;p38"/>
          <p:cNvGrpSpPr/>
          <p:nvPr/>
        </p:nvGrpSpPr>
        <p:grpSpPr>
          <a:xfrm>
            <a:off x="-15875" y="0"/>
            <a:ext cx="12230100" cy="6856412"/>
            <a:chOff x="-15736" y="0"/>
            <a:chExt cx="12229962" cy="6856214"/>
          </a:xfrm>
        </p:grpSpPr>
        <p:pic>
          <p:nvPicPr>
            <p:cNvPr id="358" name="Google Shape;358;p38"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59" name="Google Shape;359;p38"/>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360" name="Google Shape;360;p38"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361" name="Google Shape;361;p38"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362" name="Google Shape;362;p38"/>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363" name="Google Shape;363;p38"/>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64" name="Google Shape;364;p38"/>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365" name="Google Shape;365;p38"/>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66" name="Google Shape;366;p38"/>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67" name="Google Shape;367;p38"/>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3"/>
        <p:cNvGrpSpPr/>
        <p:nvPr/>
      </p:nvGrpSpPr>
      <p:grpSpPr>
        <a:xfrm>
          <a:off x="0" y="0"/>
          <a:ext cx="0" cy="0"/>
          <a:chOff x="0" y="0"/>
          <a:chExt cx="0" cy="0"/>
        </a:xfrm>
      </p:grpSpPr>
      <p:grpSp>
        <p:nvGrpSpPr>
          <p:cNvPr id="374" name="Google Shape;374;p40"/>
          <p:cNvGrpSpPr/>
          <p:nvPr/>
        </p:nvGrpSpPr>
        <p:grpSpPr>
          <a:xfrm>
            <a:off x="-15875" y="0"/>
            <a:ext cx="12230100" cy="6856412"/>
            <a:chOff x="-15736" y="0"/>
            <a:chExt cx="12229962" cy="6856214"/>
          </a:xfrm>
        </p:grpSpPr>
        <p:pic>
          <p:nvPicPr>
            <p:cNvPr id="375" name="Google Shape;375;p40"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76" name="Google Shape;376;p40"/>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377" name="Google Shape;377;p40"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378" name="Google Shape;378;p40"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379" name="Google Shape;379;p40"/>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0" name="Google Shape;380;p40"/>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381" name="Google Shape;381;p40"/>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82" name="Google Shape;382;p40"/>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83" name="Google Shape;383;p40"/>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8"/>
        <p:cNvGrpSpPr/>
        <p:nvPr/>
      </p:nvGrpSpPr>
      <p:grpSpPr>
        <a:xfrm>
          <a:off x="0" y="0"/>
          <a:ext cx="0" cy="0"/>
          <a:chOff x="0" y="0"/>
          <a:chExt cx="0" cy="0"/>
        </a:xfrm>
      </p:grpSpPr>
      <p:grpSp>
        <p:nvGrpSpPr>
          <p:cNvPr id="389" name="Google Shape;389;p42"/>
          <p:cNvGrpSpPr/>
          <p:nvPr/>
        </p:nvGrpSpPr>
        <p:grpSpPr>
          <a:xfrm>
            <a:off x="-15875" y="0"/>
            <a:ext cx="12230100" cy="6856412"/>
            <a:chOff x="-15736" y="0"/>
            <a:chExt cx="12229962" cy="6856214"/>
          </a:xfrm>
        </p:grpSpPr>
        <p:pic>
          <p:nvPicPr>
            <p:cNvPr id="390" name="Google Shape;390;p42"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91" name="Google Shape;391;p42"/>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392" name="Google Shape;392;p42"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393" name="Google Shape;393;p42"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394" name="Google Shape;394;p42"/>
          <p:cNvCxnSpPr/>
          <p:nvPr/>
        </p:nvCxnSpPr>
        <p:spPr>
          <a:xfrm>
            <a:off x="1395412" y="2913062"/>
            <a:ext cx="3514725" cy="0"/>
          </a:xfrm>
          <a:prstGeom prst="straightConnector1">
            <a:avLst/>
          </a:prstGeom>
          <a:noFill/>
          <a:ln w="15875" cap="flat" cmpd="sng">
            <a:solidFill>
              <a:srgbClr val="83992A"/>
            </a:solidFill>
            <a:prstDash val="solid"/>
            <a:miter lim="800000"/>
            <a:headEnd type="none" w="med" len="med"/>
            <a:tailEnd type="none" w="med" len="med"/>
          </a:ln>
        </p:spPr>
      </p:cxnSp>
      <p:sp>
        <p:nvSpPr>
          <p:cNvPr id="395" name="Google Shape;395;p42"/>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96" name="Google Shape;396;p42"/>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397" name="Google Shape;397;p42"/>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98" name="Google Shape;398;p42"/>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399" name="Google Shape;399;p42"/>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grpSp>
        <p:nvGrpSpPr>
          <p:cNvPr id="408" name="Google Shape;408;p44"/>
          <p:cNvGrpSpPr/>
          <p:nvPr/>
        </p:nvGrpSpPr>
        <p:grpSpPr>
          <a:xfrm>
            <a:off x="-15875" y="0"/>
            <a:ext cx="12230100" cy="6856412"/>
            <a:chOff x="-15736" y="0"/>
            <a:chExt cx="12229962" cy="6856214"/>
          </a:xfrm>
        </p:grpSpPr>
        <p:pic>
          <p:nvPicPr>
            <p:cNvPr id="409" name="Google Shape;409;p44"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10" name="Google Shape;410;p44"/>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411" name="Google Shape;411;p44"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412" name="Google Shape;412;p44"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413" name="Google Shape;413;p44"/>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14" name="Google Shape;414;p44"/>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415" name="Google Shape;415;p44"/>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416" name="Google Shape;416;p44"/>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417" name="Google Shape;417;p44"/>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5"/>
        <p:cNvGrpSpPr/>
        <p:nvPr/>
      </p:nvGrpSpPr>
      <p:grpSpPr>
        <a:xfrm>
          <a:off x="0" y="0"/>
          <a:ext cx="0" cy="0"/>
          <a:chOff x="0" y="0"/>
          <a:chExt cx="0" cy="0"/>
        </a:xfrm>
      </p:grpSpPr>
      <p:grpSp>
        <p:nvGrpSpPr>
          <p:cNvPr id="426" name="Google Shape;426;p46"/>
          <p:cNvGrpSpPr/>
          <p:nvPr/>
        </p:nvGrpSpPr>
        <p:grpSpPr>
          <a:xfrm>
            <a:off x="-15875" y="0"/>
            <a:ext cx="12230100" cy="6856412"/>
            <a:chOff x="-15736" y="0"/>
            <a:chExt cx="12229962" cy="6856214"/>
          </a:xfrm>
        </p:grpSpPr>
        <p:pic>
          <p:nvPicPr>
            <p:cNvPr id="427" name="Google Shape;427;p46"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28" name="Google Shape;428;p46"/>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429" name="Google Shape;429;p46"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430" name="Google Shape;430;p46"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431" name="Google Shape;431;p46"/>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32" name="Google Shape;432;p46"/>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433" name="Google Shape;433;p46"/>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434" name="Google Shape;434;p46"/>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435" name="Google Shape;435;p46"/>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grpSp>
        <p:nvGrpSpPr>
          <p:cNvPr id="444" name="Google Shape;444;p48"/>
          <p:cNvGrpSpPr/>
          <p:nvPr/>
        </p:nvGrpSpPr>
        <p:grpSpPr>
          <a:xfrm>
            <a:off x="-15875" y="0"/>
            <a:ext cx="12230100" cy="6856412"/>
            <a:chOff x="-15736" y="0"/>
            <a:chExt cx="12229962" cy="6856214"/>
          </a:xfrm>
        </p:grpSpPr>
        <p:pic>
          <p:nvPicPr>
            <p:cNvPr id="445" name="Google Shape;445;p48"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46" name="Google Shape;446;p48"/>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447" name="Google Shape;447;p48"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448" name="Google Shape;448;p48"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449" name="Google Shape;449;p48"/>
          <p:cNvCxnSpPr/>
          <p:nvPr/>
        </p:nvCxnSpPr>
        <p:spPr>
          <a:xfrm>
            <a:off x="1395412" y="4140200"/>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450" name="Google Shape;450;p48"/>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51" name="Google Shape;451;p48"/>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452" name="Google Shape;452;p48"/>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453" name="Google Shape;453;p48"/>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454" name="Google Shape;454;p48"/>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1"/>
        <p:cNvGrpSpPr/>
        <p:nvPr/>
      </p:nvGrpSpPr>
      <p:grpSpPr>
        <a:xfrm>
          <a:off x="0" y="0"/>
          <a:ext cx="0" cy="0"/>
          <a:chOff x="0" y="0"/>
          <a:chExt cx="0" cy="0"/>
        </a:xfrm>
      </p:grpSpPr>
      <p:grpSp>
        <p:nvGrpSpPr>
          <p:cNvPr id="462" name="Google Shape;462;p50"/>
          <p:cNvGrpSpPr/>
          <p:nvPr/>
        </p:nvGrpSpPr>
        <p:grpSpPr>
          <a:xfrm>
            <a:off x="-15875" y="0"/>
            <a:ext cx="12230100" cy="6856412"/>
            <a:chOff x="-15736" y="0"/>
            <a:chExt cx="12229962" cy="6856214"/>
          </a:xfrm>
        </p:grpSpPr>
        <p:pic>
          <p:nvPicPr>
            <p:cNvPr id="463" name="Google Shape;463;p50"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64" name="Google Shape;464;p50"/>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465" name="Google Shape;465;p50"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466" name="Google Shape;466;p50"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467" name="Google Shape;467;p50"/>
          <p:cNvSpPr txBox="1"/>
          <p:nvPr/>
        </p:nvSpPr>
        <p:spPr>
          <a:xfrm>
            <a:off x="862012" y="879475"/>
            <a:ext cx="609600" cy="584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Garamond"/>
              <a:buNone/>
            </a:pPr>
            <a:r>
              <a:rPr lang="en-US" sz="8000" b="0" i="0" u="none">
                <a:solidFill>
                  <a:schemeClr val="dk1"/>
                </a:solidFill>
                <a:latin typeface="Garamond"/>
                <a:ea typeface="Garamond"/>
                <a:cs typeface="Garamond"/>
                <a:sym typeface="Garamond"/>
              </a:rPr>
              <a:t>“</a:t>
            </a:r>
            <a:endParaRPr/>
          </a:p>
        </p:txBody>
      </p:sp>
      <p:sp>
        <p:nvSpPr>
          <p:cNvPr id="468" name="Google Shape;468;p50"/>
          <p:cNvSpPr txBox="1"/>
          <p:nvPr/>
        </p:nvSpPr>
        <p:spPr>
          <a:xfrm>
            <a:off x="10599737" y="2827337"/>
            <a:ext cx="609600" cy="584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Garamond"/>
              <a:buNone/>
            </a:pPr>
            <a:r>
              <a:rPr lang="en-US" sz="8000" b="0" i="0" u="none">
                <a:solidFill>
                  <a:schemeClr val="dk1"/>
                </a:solidFill>
                <a:latin typeface="Garamond"/>
                <a:ea typeface="Garamond"/>
                <a:cs typeface="Garamond"/>
                <a:sym typeface="Garamond"/>
              </a:rPr>
              <a:t>”</a:t>
            </a:r>
            <a:endParaRPr/>
          </a:p>
        </p:txBody>
      </p:sp>
      <p:cxnSp>
        <p:nvCxnSpPr>
          <p:cNvPr id="469" name="Google Shape;469;p50"/>
          <p:cNvCxnSpPr/>
          <p:nvPr/>
        </p:nvCxnSpPr>
        <p:spPr>
          <a:xfrm>
            <a:off x="1395412" y="4140200"/>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470" name="Google Shape;470;p50"/>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71" name="Google Shape;471;p50"/>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472" name="Google Shape;472;p50"/>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473" name="Google Shape;473;p50"/>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474" name="Google Shape;474;p50"/>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grpSp>
        <p:nvGrpSpPr>
          <p:cNvPr id="483" name="Google Shape;483;p52"/>
          <p:cNvGrpSpPr/>
          <p:nvPr/>
        </p:nvGrpSpPr>
        <p:grpSpPr>
          <a:xfrm>
            <a:off x="-15875" y="0"/>
            <a:ext cx="12230100" cy="6856412"/>
            <a:chOff x="-15736" y="0"/>
            <a:chExt cx="12229962" cy="6856214"/>
          </a:xfrm>
        </p:grpSpPr>
        <p:pic>
          <p:nvPicPr>
            <p:cNvPr id="484" name="Google Shape;484;p52"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85" name="Google Shape;485;p52"/>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486" name="Google Shape;486;p52"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487" name="Google Shape;487;p52"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488" name="Google Shape;488;p52"/>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89" name="Google Shape;489;p52"/>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490" name="Google Shape;490;p52"/>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491" name="Google Shape;491;p52"/>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492" name="Google Shape;492;p52"/>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
        <p:cNvGrpSpPr/>
        <p:nvPr/>
      </p:nvGrpSpPr>
      <p:grpSpPr>
        <a:xfrm>
          <a:off x="0" y="0"/>
          <a:ext cx="0" cy="0"/>
          <a:chOff x="0" y="0"/>
          <a:chExt cx="0" cy="0"/>
        </a:xfrm>
      </p:grpSpPr>
      <p:grpSp>
        <p:nvGrpSpPr>
          <p:cNvPr id="46" name="Google Shape;46;p5"/>
          <p:cNvGrpSpPr/>
          <p:nvPr/>
        </p:nvGrpSpPr>
        <p:grpSpPr>
          <a:xfrm>
            <a:off x="-15875" y="0"/>
            <a:ext cx="12230100" cy="6856412"/>
            <a:chOff x="-15736" y="0"/>
            <a:chExt cx="12229962" cy="6856214"/>
          </a:xfrm>
        </p:grpSpPr>
        <p:pic>
          <p:nvPicPr>
            <p:cNvPr id="47" name="Google Shape;47;p5"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8" name="Google Shape;48;p5"/>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49" name="Google Shape;49;p5"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50" name="Google Shape;50;p5"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51" name="Google Shape;51;p5"/>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2" name="Google Shape;52;p5"/>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53" name="Google Shape;53;p5"/>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54" name="Google Shape;54;p5"/>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5" name="Google Shape;55;p5"/>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9"/>
        <p:cNvGrpSpPr/>
        <p:nvPr/>
      </p:nvGrpSpPr>
      <p:grpSpPr>
        <a:xfrm>
          <a:off x="0" y="0"/>
          <a:ext cx="0" cy="0"/>
          <a:chOff x="0" y="0"/>
          <a:chExt cx="0" cy="0"/>
        </a:xfrm>
      </p:grpSpPr>
      <p:grpSp>
        <p:nvGrpSpPr>
          <p:cNvPr id="500" name="Google Shape;500;p54"/>
          <p:cNvGrpSpPr/>
          <p:nvPr/>
        </p:nvGrpSpPr>
        <p:grpSpPr>
          <a:xfrm>
            <a:off x="-15875" y="0"/>
            <a:ext cx="12230100" cy="6856412"/>
            <a:chOff x="-15736" y="0"/>
            <a:chExt cx="12229962" cy="6856214"/>
          </a:xfrm>
        </p:grpSpPr>
        <p:pic>
          <p:nvPicPr>
            <p:cNvPr id="501" name="Google Shape;501;p54"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502" name="Google Shape;502;p54"/>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503" name="Google Shape;503;p54"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504" name="Google Shape;504;p54"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505" name="Google Shape;505;p54"/>
          <p:cNvSpPr txBox="1"/>
          <p:nvPr/>
        </p:nvSpPr>
        <p:spPr>
          <a:xfrm>
            <a:off x="862012" y="879475"/>
            <a:ext cx="609600" cy="584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Garamond"/>
              <a:buNone/>
            </a:pPr>
            <a:r>
              <a:rPr lang="en-US" sz="8000" b="0" i="0" u="none">
                <a:solidFill>
                  <a:schemeClr val="dk1"/>
                </a:solidFill>
                <a:latin typeface="Garamond"/>
                <a:ea typeface="Garamond"/>
                <a:cs typeface="Garamond"/>
                <a:sym typeface="Garamond"/>
              </a:rPr>
              <a:t>“</a:t>
            </a:r>
            <a:endParaRPr/>
          </a:p>
        </p:txBody>
      </p:sp>
      <p:sp>
        <p:nvSpPr>
          <p:cNvPr id="506" name="Google Shape;506;p54"/>
          <p:cNvSpPr txBox="1"/>
          <p:nvPr/>
        </p:nvSpPr>
        <p:spPr>
          <a:xfrm>
            <a:off x="10599737" y="2598737"/>
            <a:ext cx="609600" cy="584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Garamond"/>
              <a:buNone/>
            </a:pPr>
            <a:r>
              <a:rPr lang="en-US" sz="8000" b="0" i="0" u="none">
                <a:solidFill>
                  <a:schemeClr val="dk1"/>
                </a:solidFill>
                <a:latin typeface="Garamond"/>
                <a:ea typeface="Garamond"/>
                <a:cs typeface="Garamond"/>
                <a:sym typeface="Garamond"/>
              </a:rPr>
              <a:t>”</a:t>
            </a:r>
            <a:endParaRPr/>
          </a:p>
        </p:txBody>
      </p:sp>
      <p:cxnSp>
        <p:nvCxnSpPr>
          <p:cNvPr id="507" name="Google Shape;507;p54"/>
          <p:cNvCxnSpPr/>
          <p:nvPr/>
        </p:nvCxnSpPr>
        <p:spPr>
          <a:xfrm>
            <a:off x="1395412" y="3429000"/>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508" name="Google Shape;508;p54"/>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09" name="Google Shape;509;p54"/>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510" name="Google Shape;510;p54"/>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11" name="Google Shape;511;p54"/>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12" name="Google Shape;512;p54"/>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0"/>
        <p:cNvGrpSpPr/>
        <p:nvPr/>
      </p:nvGrpSpPr>
      <p:grpSpPr>
        <a:xfrm>
          <a:off x="0" y="0"/>
          <a:ext cx="0" cy="0"/>
          <a:chOff x="0" y="0"/>
          <a:chExt cx="0" cy="0"/>
        </a:xfrm>
      </p:grpSpPr>
      <p:grpSp>
        <p:nvGrpSpPr>
          <p:cNvPr id="521" name="Google Shape;521;p56"/>
          <p:cNvGrpSpPr/>
          <p:nvPr/>
        </p:nvGrpSpPr>
        <p:grpSpPr>
          <a:xfrm>
            <a:off x="-15875" y="0"/>
            <a:ext cx="12230100" cy="6856412"/>
            <a:chOff x="-15736" y="0"/>
            <a:chExt cx="12229962" cy="6856214"/>
          </a:xfrm>
        </p:grpSpPr>
        <p:pic>
          <p:nvPicPr>
            <p:cNvPr id="522" name="Google Shape;522;p56"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523" name="Google Shape;523;p56"/>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524" name="Google Shape;524;p56"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525" name="Google Shape;525;p56"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526" name="Google Shape;526;p56"/>
          <p:cNvCxnSpPr/>
          <p:nvPr/>
        </p:nvCxnSpPr>
        <p:spPr>
          <a:xfrm>
            <a:off x="1395412" y="3429000"/>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527" name="Google Shape;527;p56"/>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28" name="Google Shape;528;p56"/>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529" name="Google Shape;529;p56"/>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30" name="Google Shape;530;p56"/>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31" name="Google Shape;531;p56"/>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9"/>
        <p:cNvGrpSpPr/>
        <p:nvPr/>
      </p:nvGrpSpPr>
      <p:grpSpPr>
        <a:xfrm>
          <a:off x="0" y="0"/>
          <a:ext cx="0" cy="0"/>
          <a:chOff x="0" y="0"/>
          <a:chExt cx="0" cy="0"/>
        </a:xfrm>
      </p:grpSpPr>
      <p:grpSp>
        <p:nvGrpSpPr>
          <p:cNvPr id="540" name="Google Shape;540;p58"/>
          <p:cNvGrpSpPr/>
          <p:nvPr/>
        </p:nvGrpSpPr>
        <p:grpSpPr>
          <a:xfrm>
            <a:off x="-15875" y="0"/>
            <a:ext cx="12230100" cy="6856412"/>
            <a:chOff x="-15736" y="0"/>
            <a:chExt cx="12229962" cy="6856214"/>
          </a:xfrm>
        </p:grpSpPr>
        <p:pic>
          <p:nvPicPr>
            <p:cNvPr id="541" name="Google Shape;541;p58"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542" name="Google Shape;542;p58"/>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543" name="Google Shape;543;p58"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544" name="Google Shape;544;p58"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545" name="Google Shape;545;p58"/>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546" name="Google Shape;546;p58"/>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47" name="Google Shape;547;p58"/>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548" name="Google Shape;548;p58"/>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49" name="Google Shape;549;p58"/>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50" name="Google Shape;550;p58"/>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7"/>
        <p:cNvGrpSpPr/>
        <p:nvPr/>
      </p:nvGrpSpPr>
      <p:grpSpPr>
        <a:xfrm>
          <a:off x="0" y="0"/>
          <a:ext cx="0" cy="0"/>
          <a:chOff x="0" y="0"/>
          <a:chExt cx="0" cy="0"/>
        </a:xfrm>
      </p:grpSpPr>
      <p:grpSp>
        <p:nvGrpSpPr>
          <p:cNvPr id="558" name="Google Shape;558;p60"/>
          <p:cNvGrpSpPr/>
          <p:nvPr/>
        </p:nvGrpSpPr>
        <p:grpSpPr>
          <a:xfrm>
            <a:off x="-15875" y="0"/>
            <a:ext cx="12230100" cy="6856412"/>
            <a:chOff x="-15736" y="0"/>
            <a:chExt cx="12229962" cy="6856214"/>
          </a:xfrm>
        </p:grpSpPr>
        <p:pic>
          <p:nvPicPr>
            <p:cNvPr id="559" name="Google Shape;559;p60"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560" name="Google Shape;560;p60"/>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561" name="Google Shape;561;p60"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562" name="Google Shape;562;p60"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563" name="Google Shape;563;p60"/>
          <p:cNvCxnSpPr/>
          <p:nvPr/>
        </p:nvCxnSpPr>
        <p:spPr>
          <a:xfrm>
            <a:off x="8864600" y="990600"/>
            <a:ext cx="0" cy="4876800"/>
          </a:xfrm>
          <a:prstGeom prst="straightConnector1">
            <a:avLst/>
          </a:prstGeom>
          <a:noFill/>
          <a:ln w="15875" cap="flat" cmpd="sng">
            <a:solidFill>
              <a:srgbClr val="83992A"/>
            </a:solidFill>
            <a:prstDash val="solid"/>
            <a:miter lim="800000"/>
            <a:headEnd type="none" w="med" len="med"/>
            <a:tailEnd type="none" w="med" len="med"/>
          </a:ln>
        </p:spPr>
      </p:cxnSp>
      <p:sp>
        <p:nvSpPr>
          <p:cNvPr id="564" name="Google Shape;564;p60"/>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65" name="Google Shape;565;p60"/>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566" name="Google Shape;566;p60"/>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67" name="Google Shape;567;p60"/>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68" name="Google Shape;568;p60"/>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grpSp>
        <p:nvGrpSpPr>
          <p:cNvPr id="576" name="Google Shape;576;p62"/>
          <p:cNvGrpSpPr/>
          <p:nvPr/>
        </p:nvGrpSpPr>
        <p:grpSpPr>
          <a:xfrm>
            <a:off x="-15875" y="0"/>
            <a:ext cx="12230100" cy="6856412"/>
            <a:chOff x="-15736" y="0"/>
            <a:chExt cx="12229962" cy="6856214"/>
          </a:xfrm>
        </p:grpSpPr>
        <p:pic>
          <p:nvPicPr>
            <p:cNvPr id="577" name="Google Shape;577;p62"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578" name="Google Shape;578;p62"/>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579" name="Google Shape;579;p62"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580" name="Google Shape;580;p62"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581" name="Google Shape;581;p62"/>
          <p:cNvCxnSpPr/>
          <p:nvPr/>
        </p:nvCxnSpPr>
        <p:spPr>
          <a:xfrm>
            <a:off x="2012950" y="3709987"/>
            <a:ext cx="8162925" cy="0"/>
          </a:xfrm>
          <a:prstGeom prst="straightConnector1">
            <a:avLst/>
          </a:prstGeom>
          <a:noFill/>
          <a:ln w="15875" cap="flat" cmpd="sng">
            <a:solidFill>
              <a:srgbClr val="83992A"/>
            </a:solidFill>
            <a:prstDash val="solid"/>
            <a:miter lim="800000"/>
            <a:headEnd type="none" w="med" len="med"/>
            <a:tailEnd type="none" w="med" len="med"/>
          </a:ln>
        </p:spPr>
      </p:cxnSp>
      <p:sp>
        <p:nvSpPr>
          <p:cNvPr id="582" name="Google Shape;582;p62"/>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83" name="Google Shape;583;p62"/>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584" name="Google Shape;584;p62"/>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85" name="Google Shape;585;p62"/>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586" name="Google Shape;586;p62"/>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3"/>
        <p:cNvGrpSpPr/>
        <p:nvPr/>
      </p:nvGrpSpPr>
      <p:grpSpPr>
        <a:xfrm>
          <a:off x="0" y="0"/>
          <a:ext cx="0" cy="0"/>
          <a:chOff x="0" y="0"/>
          <a:chExt cx="0" cy="0"/>
        </a:xfrm>
      </p:grpSpPr>
      <p:grpSp>
        <p:nvGrpSpPr>
          <p:cNvPr id="594" name="Google Shape;594;p64"/>
          <p:cNvGrpSpPr/>
          <p:nvPr/>
        </p:nvGrpSpPr>
        <p:grpSpPr>
          <a:xfrm>
            <a:off x="-15875" y="0"/>
            <a:ext cx="12230100" cy="6856412"/>
            <a:chOff x="-15736" y="0"/>
            <a:chExt cx="12229962" cy="6856214"/>
          </a:xfrm>
        </p:grpSpPr>
        <p:pic>
          <p:nvPicPr>
            <p:cNvPr id="595" name="Google Shape;595;p64"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596" name="Google Shape;596;p64"/>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597" name="Google Shape;597;p64"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598" name="Google Shape;598;p64"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599" name="Google Shape;599;p64"/>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600" name="Google Shape;600;p64"/>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601" name="Google Shape;601;p64"/>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602" name="Google Shape;602;p64"/>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603" name="Google Shape;603;p64"/>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604" name="Google Shape;604;p64"/>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2"/>
        <p:cNvGrpSpPr/>
        <p:nvPr/>
      </p:nvGrpSpPr>
      <p:grpSpPr>
        <a:xfrm>
          <a:off x="0" y="0"/>
          <a:ext cx="0" cy="0"/>
          <a:chOff x="0" y="0"/>
          <a:chExt cx="0" cy="0"/>
        </a:xfrm>
      </p:grpSpPr>
      <p:grpSp>
        <p:nvGrpSpPr>
          <p:cNvPr id="613" name="Google Shape;613;p66"/>
          <p:cNvGrpSpPr/>
          <p:nvPr/>
        </p:nvGrpSpPr>
        <p:grpSpPr>
          <a:xfrm>
            <a:off x="-15875" y="0"/>
            <a:ext cx="12230100" cy="6856412"/>
            <a:chOff x="-15736" y="0"/>
            <a:chExt cx="12229962" cy="6856214"/>
          </a:xfrm>
        </p:grpSpPr>
        <p:pic>
          <p:nvPicPr>
            <p:cNvPr id="614" name="Google Shape;614;p66"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615" name="Google Shape;615;p66"/>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616" name="Google Shape;616;p66"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617" name="Google Shape;617;p66"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618" name="Google Shape;618;p66"/>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619" name="Google Shape;619;p66"/>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620" name="Google Shape;620;p66"/>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621" name="Google Shape;621;p66"/>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622" name="Google Shape;622;p66"/>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623" name="Google Shape;623;p66"/>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3"/>
        <p:cNvGrpSpPr/>
        <p:nvPr/>
      </p:nvGrpSpPr>
      <p:grpSpPr>
        <a:xfrm>
          <a:off x="0" y="0"/>
          <a:ext cx="0" cy="0"/>
          <a:chOff x="0" y="0"/>
          <a:chExt cx="0" cy="0"/>
        </a:xfrm>
      </p:grpSpPr>
      <p:grpSp>
        <p:nvGrpSpPr>
          <p:cNvPr id="634" name="Google Shape;634;p68"/>
          <p:cNvGrpSpPr/>
          <p:nvPr/>
        </p:nvGrpSpPr>
        <p:grpSpPr>
          <a:xfrm>
            <a:off x="-15875" y="0"/>
            <a:ext cx="12230100" cy="6856412"/>
            <a:chOff x="-15736" y="0"/>
            <a:chExt cx="12229962" cy="6856214"/>
          </a:xfrm>
        </p:grpSpPr>
        <p:pic>
          <p:nvPicPr>
            <p:cNvPr id="635" name="Google Shape;635;p68"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636" name="Google Shape;636;p68"/>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637" name="Google Shape;637;p68"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638" name="Google Shape;638;p68"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639" name="Google Shape;639;p68"/>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640" name="Google Shape;640;p68"/>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641" name="Google Shape;641;p68"/>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642" name="Google Shape;642;p68"/>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643" name="Google Shape;643;p68"/>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644" name="Google Shape;644;p68"/>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grpSp>
        <p:nvGrpSpPr>
          <p:cNvPr id="651" name="Google Shape;651;p70"/>
          <p:cNvGrpSpPr/>
          <p:nvPr/>
        </p:nvGrpSpPr>
        <p:grpSpPr>
          <a:xfrm>
            <a:off x="-15875" y="0"/>
            <a:ext cx="12230100" cy="6856412"/>
            <a:chOff x="-15736" y="0"/>
            <a:chExt cx="12229962" cy="6856214"/>
          </a:xfrm>
        </p:grpSpPr>
        <p:pic>
          <p:nvPicPr>
            <p:cNvPr id="652" name="Google Shape;652;p70"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653" name="Google Shape;653;p70"/>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654" name="Google Shape;654;p70"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655" name="Google Shape;655;p70"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656" name="Google Shape;656;p70"/>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657" name="Google Shape;657;p70"/>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658" name="Google Shape;658;p70"/>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659" name="Google Shape;659;p70"/>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660" name="Google Shape;660;p70"/>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grpSp>
        <p:nvGrpSpPr>
          <p:cNvPr id="666" name="Google Shape;666;p72"/>
          <p:cNvGrpSpPr/>
          <p:nvPr/>
        </p:nvGrpSpPr>
        <p:grpSpPr>
          <a:xfrm>
            <a:off x="-15875" y="0"/>
            <a:ext cx="12230100" cy="6856412"/>
            <a:chOff x="-15736" y="0"/>
            <a:chExt cx="12229962" cy="6856214"/>
          </a:xfrm>
        </p:grpSpPr>
        <p:pic>
          <p:nvPicPr>
            <p:cNvPr id="667" name="Google Shape;667;p72"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668" name="Google Shape;668;p72"/>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669" name="Google Shape;669;p72"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670" name="Google Shape;670;p72"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671" name="Google Shape;671;p72"/>
          <p:cNvCxnSpPr/>
          <p:nvPr/>
        </p:nvCxnSpPr>
        <p:spPr>
          <a:xfrm>
            <a:off x="1395412" y="2913062"/>
            <a:ext cx="3514725" cy="0"/>
          </a:xfrm>
          <a:prstGeom prst="straightConnector1">
            <a:avLst/>
          </a:prstGeom>
          <a:noFill/>
          <a:ln w="15875" cap="flat" cmpd="sng">
            <a:solidFill>
              <a:srgbClr val="83992A"/>
            </a:solidFill>
            <a:prstDash val="solid"/>
            <a:miter lim="800000"/>
            <a:headEnd type="none" w="med" len="med"/>
            <a:tailEnd type="none" w="med" len="med"/>
          </a:ln>
        </p:spPr>
      </p:cxnSp>
      <p:sp>
        <p:nvSpPr>
          <p:cNvPr id="672" name="Google Shape;672;p72"/>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673" name="Google Shape;673;p72"/>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674" name="Google Shape;674;p72"/>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675" name="Google Shape;675;p72"/>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676" name="Google Shape;676;p72"/>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grpSp>
        <p:nvGrpSpPr>
          <p:cNvPr id="63" name="Google Shape;63;p7"/>
          <p:cNvGrpSpPr/>
          <p:nvPr/>
        </p:nvGrpSpPr>
        <p:grpSpPr>
          <a:xfrm>
            <a:off x="-17462" y="0"/>
            <a:ext cx="12231687" cy="6856412"/>
            <a:chOff x="-16934" y="0"/>
            <a:chExt cx="12231160" cy="6856214"/>
          </a:xfrm>
        </p:grpSpPr>
        <p:pic>
          <p:nvPicPr>
            <p:cNvPr id="64" name="Google Shape;64;p7" descr="HD-PanelTitleR1.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65" name="Google Shape;65;p7"/>
            <p:cNvSpPr txBox="1"/>
            <p:nvPr/>
          </p:nvSpPr>
          <p:spPr>
            <a:xfrm>
              <a:off x="2327703" y="1541418"/>
              <a:ext cx="7545062" cy="3835289"/>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66" name="Google Shape;66;p7" descr="HDRibbonTitle-UniformTrim.png"/>
            <p:cNvPicPr preferRelativeResize="0"/>
            <p:nvPr/>
          </p:nvPicPr>
          <p:blipFill rotWithShape="1">
            <a:blip r:embed="rId5">
              <a:alphaModFix/>
            </a:blip>
            <a:srcRect/>
            <a:stretch/>
          </p:blipFill>
          <p:spPr>
            <a:xfrm>
              <a:off x="-16934" y="3147609"/>
              <a:ext cx="2478024" cy="612648"/>
            </a:xfrm>
            <a:prstGeom prst="rect">
              <a:avLst/>
            </a:prstGeom>
            <a:noFill/>
            <a:ln>
              <a:noFill/>
            </a:ln>
          </p:spPr>
        </p:pic>
        <p:pic>
          <p:nvPicPr>
            <p:cNvPr id="67" name="Google Shape;67;p7" descr="HDRibbonTitle-UniformTrim.png"/>
            <p:cNvPicPr preferRelativeResize="0"/>
            <p:nvPr/>
          </p:nvPicPr>
          <p:blipFill rotWithShape="1">
            <a:blip r:embed="rId5">
              <a:alphaModFix/>
            </a:blip>
            <a:srcRect/>
            <a:stretch/>
          </p:blipFill>
          <p:spPr>
            <a:xfrm>
              <a:off x="9736202" y="3147609"/>
              <a:ext cx="2478024" cy="612648"/>
            </a:xfrm>
            <a:prstGeom prst="rect">
              <a:avLst/>
            </a:prstGeom>
            <a:noFill/>
            <a:ln>
              <a:noFill/>
            </a:ln>
          </p:spPr>
        </p:pic>
      </p:grpSp>
      <p:cxnSp>
        <p:nvCxnSpPr>
          <p:cNvPr id="68" name="Google Shape;68;p7"/>
          <p:cNvCxnSpPr/>
          <p:nvPr/>
        </p:nvCxnSpPr>
        <p:spPr>
          <a:xfrm>
            <a:off x="2692400" y="3522662"/>
            <a:ext cx="6815137" cy="0"/>
          </a:xfrm>
          <a:prstGeom prst="straightConnector1">
            <a:avLst/>
          </a:prstGeom>
          <a:noFill/>
          <a:ln w="15875" cap="flat" cmpd="sng">
            <a:solidFill>
              <a:srgbClr val="83992A"/>
            </a:solidFill>
            <a:prstDash val="solid"/>
            <a:miter lim="800000"/>
            <a:headEnd type="none" w="med" len="med"/>
            <a:tailEnd type="none" w="med" len="med"/>
          </a:ln>
        </p:spPr>
      </p:cxnSp>
      <p:sp>
        <p:nvSpPr>
          <p:cNvPr id="69" name="Google Shape;69;p7"/>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0" name="Google Shape;70;p7"/>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71" name="Google Shape;71;p7"/>
          <p:cNvSpPr txBox="1">
            <a:spLocks noGrp="1"/>
          </p:cNvSpPr>
          <p:nvPr>
            <p:ph type="dt" idx="10"/>
          </p:nvPr>
        </p:nvSpPr>
        <p:spPr>
          <a:xfrm>
            <a:off x="7983537" y="5037137"/>
            <a:ext cx="896937"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72" name="Google Shape;72;p7"/>
          <p:cNvSpPr txBox="1">
            <a:spLocks noGrp="1"/>
          </p:cNvSpPr>
          <p:nvPr>
            <p:ph type="ftr" idx="11"/>
          </p:nvPr>
        </p:nvSpPr>
        <p:spPr>
          <a:xfrm>
            <a:off x="2692400" y="5037137"/>
            <a:ext cx="5214937"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73" name="Google Shape;73;p7"/>
          <p:cNvSpPr txBox="1">
            <a:spLocks noGrp="1"/>
          </p:cNvSpPr>
          <p:nvPr>
            <p:ph type="sldNum" idx="12"/>
          </p:nvPr>
        </p:nvSpPr>
        <p:spPr>
          <a:xfrm>
            <a:off x="8956675" y="5037137"/>
            <a:ext cx="550862"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4"/>
        <p:cNvGrpSpPr/>
        <p:nvPr/>
      </p:nvGrpSpPr>
      <p:grpSpPr>
        <a:xfrm>
          <a:off x="0" y="0"/>
          <a:ext cx="0" cy="0"/>
          <a:chOff x="0" y="0"/>
          <a:chExt cx="0" cy="0"/>
        </a:xfrm>
      </p:grpSpPr>
      <p:grpSp>
        <p:nvGrpSpPr>
          <p:cNvPr id="685" name="Google Shape;685;p74"/>
          <p:cNvGrpSpPr/>
          <p:nvPr/>
        </p:nvGrpSpPr>
        <p:grpSpPr>
          <a:xfrm>
            <a:off x="-15875" y="0"/>
            <a:ext cx="12230100" cy="6856412"/>
            <a:chOff x="-15736" y="0"/>
            <a:chExt cx="12229962" cy="6856214"/>
          </a:xfrm>
        </p:grpSpPr>
        <p:pic>
          <p:nvPicPr>
            <p:cNvPr id="686" name="Google Shape;686;p74"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687" name="Google Shape;687;p74"/>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688" name="Google Shape;688;p74"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689" name="Google Shape;689;p74"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690" name="Google Shape;690;p74"/>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691" name="Google Shape;691;p74"/>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692" name="Google Shape;692;p74"/>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693" name="Google Shape;693;p74"/>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694" name="Google Shape;694;p74"/>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2"/>
        <p:cNvGrpSpPr/>
        <p:nvPr/>
      </p:nvGrpSpPr>
      <p:grpSpPr>
        <a:xfrm>
          <a:off x="0" y="0"/>
          <a:ext cx="0" cy="0"/>
          <a:chOff x="0" y="0"/>
          <a:chExt cx="0" cy="0"/>
        </a:xfrm>
      </p:grpSpPr>
      <p:grpSp>
        <p:nvGrpSpPr>
          <p:cNvPr id="703" name="Google Shape;703;p76"/>
          <p:cNvGrpSpPr/>
          <p:nvPr/>
        </p:nvGrpSpPr>
        <p:grpSpPr>
          <a:xfrm>
            <a:off x="-15875" y="0"/>
            <a:ext cx="12230100" cy="6856412"/>
            <a:chOff x="-15736" y="0"/>
            <a:chExt cx="12229962" cy="6856214"/>
          </a:xfrm>
        </p:grpSpPr>
        <p:pic>
          <p:nvPicPr>
            <p:cNvPr id="704" name="Google Shape;704;p76"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705" name="Google Shape;705;p76"/>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706" name="Google Shape;706;p76"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707" name="Google Shape;707;p76"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708" name="Google Shape;708;p76"/>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09" name="Google Shape;709;p76"/>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710" name="Google Shape;710;p76"/>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711" name="Google Shape;711;p76"/>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712" name="Google Shape;712;p76"/>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grpSp>
        <p:nvGrpSpPr>
          <p:cNvPr id="81" name="Google Shape;81;p9"/>
          <p:cNvGrpSpPr/>
          <p:nvPr/>
        </p:nvGrpSpPr>
        <p:grpSpPr>
          <a:xfrm>
            <a:off x="-15875" y="0"/>
            <a:ext cx="12230100" cy="6856412"/>
            <a:chOff x="-15736" y="0"/>
            <a:chExt cx="12229962" cy="6856214"/>
          </a:xfrm>
        </p:grpSpPr>
        <p:pic>
          <p:nvPicPr>
            <p:cNvPr id="82" name="Google Shape;82;p9"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83" name="Google Shape;83;p9"/>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84" name="Google Shape;84;p9"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85" name="Google Shape;85;p9"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86" name="Google Shape;86;p9"/>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87" name="Google Shape;87;p9"/>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88" name="Google Shape;88;p9"/>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89" name="Google Shape;89;p9"/>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90" name="Google Shape;90;p9"/>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91" name="Google Shape;91;p9"/>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grpSp>
        <p:nvGrpSpPr>
          <p:cNvPr id="99" name="Google Shape;99;p11"/>
          <p:cNvGrpSpPr/>
          <p:nvPr/>
        </p:nvGrpSpPr>
        <p:grpSpPr>
          <a:xfrm>
            <a:off x="-17462" y="0"/>
            <a:ext cx="12231687" cy="6856412"/>
            <a:chOff x="-16934" y="0"/>
            <a:chExt cx="12231160" cy="6856214"/>
          </a:xfrm>
        </p:grpSpPr>
        <p:pic>
          <p:nvPicPr>
            <p:cNvPr id="100" name="Google Shape;100;p11" descr="HD-PanelTitleR1.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01" name="Google Shape;101;p11"/>
            <p:cNvSpPr txBox="1"/>
            <p:nvPr/>
          </p:nvSpPr>
          <p:spPr>
            <a:xfrm>
              <a:off x="2327703" y="1541418"/>
              <a:ext cx="7545062" cy="3835289"/>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102" name="Google Shape;102;p11" descr="HDRibbonTitle-UniformTrim.png"/>
            <p:cNvPicPr preferRelativeResize="0"/>
            <p:nvPr/>
          </p:nvPicPr>
          <p:blipFill rotWithShape="1">
            <a:blip r:embed="rId5">
              <a:alphaModFix/>
            </a:blip>
            <a:srcRect/>
            <a:stretch/>
          </p:blipFill>
          <p:spPr>
            <a:xfrm>
              <a:off x="-16934" y="3147609"/>
              <a:ext cx="2478024" cy="612648"/>
            </a:xfrm>
            <a:prstGeom prst="rect">
              <a:avLst/>
            </a:prstGeom>
            <a:noFill/>
            <a:ln>
              <a:noFill/>
            </a:ln>
          </p:spPr>
        </p:pic>
        <p:pic>
          <p:nvPicPr>
            <p:cNvPr id="103" name="Google Shape;103;p11" descr="HDRibbonTitle-UniformTrim.png"/>
            <p:cNvPicPr preferRelativeResize="0"/>
            <p:nvPr/>
          </p:nvPicPr>
          <p:blipFill rotWithShape="1">
            <a:blip r:embed="rId5">
              <a:alphaModFix/>
            </a:blip>
            <a:srcRect/>
            <a:stretch/>
          </p:blipFill>
          <p:spPr>
            <a:xfrm>
              <a:off x="9736202" y="3147609"/>
              <a:ext cx="2478024" cy="612648"/>
            </a:xfrm>
            <a:prstGeom prst="rect">
              <a:avLst/>
            </a:prstGeom>
            <a:noFill/>
            <a:ln>
              <a:noFill/>
            </a:ln>
          </p:spPr>
        </p:pic>
      </p:grpSp>
      <p:cxnSp>
        <p:nvCxnSpPr>
          <p:cNvPr id="104" name="Google Shape;104;p11"/>
          <p:cNvCxnSpPr/>
          <p:nvPr/>
        </p:nvCxnSpPr>
        <p:spPr>
          <a:xfrm>
            <a:off x="2692400" y="3522662"/>
            <a:ext cx="6815137" cy="0"/>
          </a:xfrm>
          <a:prstGeom prst="straightConnector1">
            <a:avLst/>
          </a:prstGeom>
          <a:noFill/>
          <a:ln w="15875" cap="flat" cmpd="sng">
            <a:solidFill>
              <a:srgbClr val="83992A"/>
            </a:solidFill>
            <a:prstDash val="solid"/>
            <a:miter lim="800000"/>
            <a:headEnd type="none" w="med" len="med"/>
            <a:tailEnd type="none" w="med" len="med"/>
          </a:ln>
        </p:spPr>
      </p:cxnSp>
      <p:sp>
        <p:nvSpPr>
          <p:cNvPr id="105" name="Google Shape;105;p11"/>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06" name="Google Shape;106;p11"/>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07" name="Google Shape;107;p11"/>
          <p:cNvSpPr txBox="1">
            <a:spLocks noGrp="1"/>
          </p:cNvSpPr>
          <p:nvPr>
            <p:ph type="dt" idx="10"/>
          </p:nvPr>
        </p:nvSpPr>
        <p:spPr>
          <a:xfrm>
            <a:off x="7983537" y="5037137"/>
            <a:ext cx="896937"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108" name="Google Shape;108;p11"/>
          <p:cNvSpPr txBox="1">
            <a:spLocks noGrp="1"/>
          </p:cNvSpPr>
          <p:nvPr>
            <p:ph type="ftr" idx="11"/>
          </p:nvPr>
        </p:nvSpPr>
        <p:spPr>
          <a:xfrm>
            <a:off x="2692400" y="5037137"/>
            <a:ext cx="5214937"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109" name="Google Shape;109;p11"/>
          <p:cNvSpPr txBox="1">
            <a:spLocks noGrp="1"/>
          </p:cNvSpPr>
          <p:nvPr>
            <p:ph type="sldNum" idx="12"/>
          </p:nvPr>
        </p:nvSpPr>
        <p:spPr>
          <a:xfrm>
            <a:off x="8956675" y="5037137"/>
            <a:ext cx="550862"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grpSp>
        <p:nvGrpSpPr>
          <p:cNvPr id="117" name="Google Shape;117;p13"/>
          <p:cNvGrpSpPr/>
          <p:nvPr/>
        </p:nvGrpSpPr>
        <p:grpSpPr>
          <a:xfrm>
            <a:off x="-15875" y="0"/>
            <a:ext cx="12230100" cy="6856412"/>
            <a:chOff x="-15736" y="0"/>
            <a:chExt cx="12229962" cy="6856214"/>
          </a:xfrm>
        </p:grpSpPr>
        <p:pic>
          <p:nvPicPr>
            <p:cNvPr id="118" name="Google Shape;118;p13"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19" name="Google Shape;119;p13"/>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120" name="Google Shape;120;p13"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121" name="Google Shape;121;p13"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122" name="Google Shape;122;p13"/>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123" name="Google Shape;123;p13"/>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4" name="Google Shape;124;p13"/>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25" name="Google Shape;125;p13"/>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126" name="Google Shape;126;p13"/>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127" name="Google Shape;127;p13"/>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grpSp>
        <p:nvGrpSpPr>
          <p:cNvPr id="135" name="Google Shape;135;p15"/>
          <p:cNvGrpSpPr/>
          <p:nvPr/>
        </p:nvGrpSpPr>
        <p:grpSpPr>
          <a:xfrm>
            <a:off x="-17462" y="0"/>
            <a:ext cx="12231687" cy="6856412"/>
            <a:chOff x="-16934" y="0"/>
            <a:chExt cx="12231160" cy="6856214"/>
          </a:xfrm>
        </p:grpSpPr>
        <p:pic>
          <p:nvPicPr>
            <p:cNvPr id="136" name="Google Shape;136;p15" descr="HD-PanelTitleR1.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37" name="Google Shape;137;p15"/>
            <p:cNvSpPr txBox="1"/>
            <p:nvPr/>
          </p:nvSpPr>
          <p:spPr>
            <a:xfrm>
              <a:off x="2327703" y="1541418"/>
              <a:ext cx="7545062" cy="3835289"/>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138" name="Google Shape;138;p15" descr="HDRibbonTitle-UniformTrim.png"/>
            <p:cNvPicPr preferRelativeResize="0"/>
            <p:nvPr/>
          </p:nvPicPr>
          <p:blipFill rotWithShape="1">
            <a:blip r:embed="rId5">
              <a:alphaModFix/>
            </a:blip>
            <a:srcRect/>
            <a:stretch/>
          </p:blipFill>
          <p:spPr>
            <a:xfrm>
              <a:off x="-16934" y="3147609"/>
              <a:ext cx="2478024" cy="612648"/>
            </a:xfrm>
            <a:prstGeom prst="rect">
              <a:avLst/>
            </a:prstGeom>
            <a:noFill/>
            <a:ln>
              <a:noFill/>
            </a:ln>
          </p:spPr>
        </p:pic>
        <p:pic>
          <p:nvPicPr>
            <p:cNvPr id="139" name="Google Shape;139;p15" descr="HDRibbonTitle-UniformTrim.png"/>
            <p:cNvPicPr preferRelativeResize="0"/>
            <p:nvPr/>
          </p:nvPicPr>
          <p:blipFill rotWithShape="1">
            <a:blip r:embed="rId5">
              <a:alphaModFix/>
            </a:blip>
            <a:srcRect/>
            <a:stretch/>
          </p:blipFill>
          <p:spPr>
            <a:xfrm>
              <a:off x="9736202" y="3147609"/>
              <a:ext cx="2478024" cy="612648"/>
            </a:xfrm>
            <a:prstGeom prst="rect">
              <a:avLst/>
            </a:prstGeom>
            <a:noFill/>
            <a:ln>
              <a:noFill/>
            </a:ln>
          </p:spPr>
        </p:pic>
      </p:grpSp>
      <p:cxnSp>
        <p:nvCxnSpPr>
          <p:cNvPr id="140" name="Google Shape;140;p15"/>
          <p:cNvCxnSpPr/>
          <p:nvPr/>
        </p:nvCxnSpPr>
        <p:spPr>
          <a:xfrm>
            <a:off x="2692400" y="3522662"/>
            <a:ext cx="6815137" cy="0"/>
          </a:xfrm>
          <a:prstGeom prst="straightConnector1">
            <a:avLst/>
          </a:prstGeom>
          <a:noFill/>
          <a:ln w="15875" cap="flat" cmpd="sng">
            <a:solidFill>
              <a:srgbClr val="83992A"/>
            </a:solidFill>
            <a:prstDash val="solid"/>
            <a:miter lim="800000"/>
            <a:headEnd type="none" w="med" len="med"/>
            <a:tailEnd type="none" w="med" len="med"/>
          </a:ln>
        </p:spPr>
      </p:cxnSp>
      <p:sp>
        <p:nvSpPr>
          <p:cNvPr id="141" name="Google Shape;141;p15"/>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2" name="Google Shape;142;p15"/>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43" name="Google Shape;143;p15"/>
          <p:cNvSpPr txBox="1">
            <a:spLocks noGrp="1"/>
          </p:cNvSpPr>
          <p:nvPr>
            <p:ph type="dt" idx="10"/>
          </p:nvPr>
        </p:nvSpPr>
        <p:spPr>
          <a:xfrm>
            <a:off x="7983537" y="5037137"/>
            <a:ext cx="896937"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144" name="Google Shape;144;p15"/>
          <p:cNvSpPr txBox="1">
            <a:spLocks noGrp="1"/>
          </p:cNvSpPr>
          <p:nvPr>
            <p:ph type="ftr" idx="11"/>
          </p:nvPr>
        </p:nvSpPr>
        <p:spPr>
          <a:xfrm>
            <a:off x="2692400" y="5037137"/>
            <a:ext cx="5214937"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145" name="Google Shape;145;p15"/>
          <p:cNvSpPr txBox="1">
            <a:spLocks noGrp="1"/>
          </p:cNvSpPr>
          <p:nvPr>
            <p:ph type="sldNum" idx="12"/>
          </p:nvPr>
        </p:nvSpPr>
        <p:spPr>
          <a:xfrm>
            <a:off x="8956675" y="5037137"/>
            <a:ext cx="550862"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grpSp>
        <p:nvGrpSpPr>
          <p:cNvPr id="153" name="Google Shape;153;p17"/>
          <p:cNvGrpSpPr/>
          <p:nvPr/>
        </p:nvGrpSpPr>
        <p:grpSpPr>
          <a:xfrm>
            <a:off x="-15875" y="0"/>
            <a:ext cx="12230100" cy="6856412"/>
            <a:chOff x="-15736" y="0"/>
            <a:chExt cx="12229962" cy="6856214"/>
          </a:xfrm>
        </p:grpSpPr>
        <p:pic>
          <p:nvPicPr>
            <p:cNvPr id="154" name="Google Shape;154;p17" descr="HD-PanelContent.png"/>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55" name="Google Shape;155;p17"/>
            <p:cNvSpPr txBox="1"/>
            <p:nvPr/>
          </p:nvSpPr>
          <p:spPr>
            <a:xfrm>
              <a:off x="608145" y="609582"/>
              <a:ext cx="10972676" cy="5638636"/>
            </a:xfrm>
            <a:prstGeom prst="rect">
              <a:avLst/>
            </a:prstGeom>
            <a:noFill/>
            <a:ln w="15875" cap="flat" cmpd="sng">
              <a:solidFill>
                <a:srgbClr val="8399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Garamond"/>
                <a:ea typeface="Garamond"/>
                <a:cs typeface="Garamond"/>
                <a:sym typeface="Garamond"/>
              </a:endParaRPr>
            </a:p>
          </p:txBody>
        </p:sp>
        <p:pic>
          <p:nvPicPr>
            <p:cNvPr id="156" name="Google Shape;156;p17" descr="HDRibbonContent-UniformTrim.png"/>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157" name="Google Shape;157;p17" descr="HDRibbonContent-UniformTrim.png"/>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158" name="Google Shape;158;p17"/>
          <p:cNvCxnSpPr/>
          <p:nvPr/>
        </p:nvCxnSpPr>
        <p:spPr>
          <a:xfrm>
            <a:off x="1395412" y="2420937"/>
            <a:ext cx="9407525" cy="0"/>
          </a:xfrm>
          <a:prstGeom prst="straightConnector1">
            <a:avLst/>
          </a:prstGeom>
          <a:noFill/>
          <a:ln w="15875" cap="flat" cmpd="sng">
            <a:solidFill>
              <a:srgbClr val="83992A"/>
            </a:solidFill>
            <a:prstDash val="solid"/>
            <a:miter lim="800000"/>
            <a:headEnd type="none" w="med" len="med"/>
            <a:tailEnd type="none" w="med" len="med"/>
          </a:ln>
        </p:spPr>
      </p:cxnSp>
      <p:sp>
        <p:nvSpPr>
          <p:cNvPr id="159" name="Google Shape;159;p17"/>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1pPr>
            <a:lvl2pPr marR="0" lvl="1"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2pPr>
            <a:lvl3pPr marR="0" lvl="2"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3pPr>
            <a:lvl4pPr marR="0" lvl="3"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4pPr>
            <a:lvl5pPr marR="0" lvl="4" algn="ctr" rtl="0">
              <a:spcBef>
                <a:spcPts val="0"/>
              </a:spcBef>
              <a:spcAft>
                <a:spcPts val="0"/>
              </a:spcAft>
              <a:buSzPts val="1400"/>
              <a:buNone/>
              <a:defRPr sz="4400" b="0" i="0" u="none" strike="noStrike" cap="none">
                <a:solidFill>
                  <a:srgbClr val="262626"/>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60" name="Google Shape;160;p17"/>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lvl1pPr marL="457200" marR="0" lvl="0" indent="-403860" algn="l" rtl="0">
              <a:spcBef>
                <a:spcPts val="480"/>
              </a:spcBef>
              <a:spcAft>
                <a:spcPts val="0"/>
              </a:spcAft>
              <a:buClr>
                <a:srgbClr val="83992A"/>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rgbClr val="83992A"/>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rgbClr val="83992A"/>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rgbClr val="83992A"/>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rgbClr val="83992A"/>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61" name="Google Shape;161;p17"/>
          <p:cNvSpPr txBox="1">
            <a:spLocks noGrp="1"/>
          </p:cNvSpPr>
          <p:nvPr>
            <p:ph type="sldNum" idx="12"/>
          </p:nvPr>
        </p:nvSpPr>
        <p:spPr>
          <a:xfrm>
            <a:off x="10353675" y="5969000"/>
            <a:ext cx="542925"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Garamond"/>
              <a:buNone/>
              <a:defRPr sz="1000" b="0" i="0" u="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162" name="Google Shape;162;p17"/>
          <p:cNvSpPr txBox="1">
            <a:spLocks noGrp="1"/>
          </p:cNvSpPr>
          <p:nvPr>
            <p:ph type="dt" idx="10"/>
          </p:nvPr>
        </p:nvSpPr>
        <p:spPr>
          <a:xfrm>
            <a:off x="8677275"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
        <p:nvSpPr>
          <p:cNvPr id="163" name="Google Shape;163;p17"/>
          <p:cNvSpPr txBox="1">
            <a:spLocks noGrp="1"/>
          </p:cNvSpPr>
          <p:nvPr>
            <p:ph type="ftr" idx="11"/>
          </p:nvPr>
        </p:nvSpPr>
        <p:spPr>
          <a:xfrm>
            <a:off x="1295400" y="5969000"/>
            <a:ext cx="7305675"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rgbClr val="000000"/>
                </a:solidFill>
                <a:latin typeface="Garamond"/>
                <a:ea typeface="Garamond"/>
                <a:cs typeface="Garamond"/>
                <a:sym typeface="Garamond"/>
              </a:defRPr>
            </a:lvl1pPr>
            <a:lvl2pPr marR="0" lvl="1"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2pPr>
            <a:lvl3pPr marR="0" lvl="2"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3pPr>
            <a:lvl4pPr marR="0" lvl="3"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4pPr>
            <a:lvl5pPr marR="0" lvl="4"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5pPr>
            <a:lvl6pPr marR="0" lvl="5"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6pPr>
            <a:lvl7pPr marR="0" lvl="6"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7pPr>
            <a:lvl8pPr marR="0" lvl="7"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8pPr>
            <a:lvl9pPr marR="0" lvl="8" algn="l" rtl="0">
              <a:lnSpc>
                <a:spcPct val="100000"/>
              </a:lnSpc>
              <a:spcBef>
                <a:spcPts val="0"/>
              </a:spcBef>
              <a:spcAft>
                <a:spcPts val="0"/>
              </a:spcAft>
              <a:buSzPts val="1400"/>
              <a:buNone/>
              <a:defRPr sz="1800" b="0" i="0" u="none" strike="noStrike" cap="none">
                <a:solidFill>
                  <a:srgbClr val="000000"/>
                </a:solidFill>
                <a:latin typeface="Garamond"/>
                <a:ea typeface="Garamond"/>
                <a:cs typeface="Garamond"/>
                <a:sym typeface="Garamond"/>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8"/>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Data Mining </a:t>
            </a:r>
            <a:endParaRPr/>
          </a:p>
        </p:txBody>
      </p:sp>
      <p:sp>
        <p:nvSpPr>
          <p:cNvPr id="725" name="Google Shape;725;p78"/>
          <p:cNvSpPr txBox="1">
            <a:spLocks noGrp="1"/>
          </p:cNvSpPr>
          <p:nvPr>
            <p:ph type="body" idx="1"/>
          </p:nvPr>
        </p:nvSpPr>
        <p:spPr>
          <a:xfrm>
            <a:off x="1295400" y="2557462"/>
            <a:ext cx="9601200" cy="33178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Web Mining</a:t>
            </a:r>
            <a:endParaRPr/>
          </a:p>
          <a:p>
            <a:pPr marL="342900" marR="0" lvl="0" indent="-34290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Text Mining</a:t>
            </a:r>
            <a:endParaRPr/>
          </a:p>
          <a:p>
            <a:pPr marL="342900" marR="0" lvl="0" indent="-34290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Spatial Data Mining</a:t>
            </a:r>
            <a:endParaRPr/>
          </a:p>
          <a:p>
            <a:pPr marL="342900" marR="0" lvl="0" indent="-34290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Temporal Data Mining</a:t>
            </a:r>
            <a:endParaRPr/>
          </a:p>
          <a:p>
            <a:pPr marL="342900" marR="0" lvl="0" indent="-34290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Image Processing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8B8B8"/>
            </a:gs>
          </a:gsLst>
          <a:lin ang="5400000" scaled="0"/>
        </a:gradFill>
        <a:effectLst/>
      </p:bgPr>
    </p:bg>
    <p:spTree>
      <p:nvGrpSpPr>
        <p:cNvPr id="1" name="Shape 782"/>
        <p:cNvGrpSpPr/>
        <p:nvPr/>
      </p:nvGrpSpPr>
      <p:grpSpPr>
        <a:xfrm>
          <a:off x="0" y="0"/>
          <a:ext cx="0" cy="0"/>
          <a:chOff x="0" y="0"/>
          <a:chExt cx="0" cy="0"/>
        </a:xfrm>
      </p:grpSpPr>
      <p:sp>
        <p:nvSpPr>
          <p:cNvPr id="783" name="Google Shape;783;p88"/>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Ethical and Legal Considerations</a:t>
            </a:r>
            <a:endParaRPr/>
          </a:p>
        </p:txBody>
      </p:sp>
      <p:sp>
        <p:nvSpPr>
          <p:cNvPr id="784" name="Google Shape;784;p88"/>
          <p:cNvSpPr txBox="1">
            <a:spLocks noGrp="1"/>
          </p:cNvSpPr>
          <p:nvPr>
            <p:ph type="body" idx="1"/>
          </p:nvPr>
        </p:nvSpPr>
        <p:spPr>
          <a:xfrm>
            <a:off x="1295400" y="2557462"/>
            <a:ext cx="9601200" cy="331787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Privacy: Respecting user privacy and data protection.</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Data Ownership: Addressing issues of content ownership.</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Consent: Ensuring user consent for data collection and analysis.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Compliance: Adhering to relevant laws and regulations.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8B8B8"/>
            </a:gs>
          </a:gsLst>
          <a:lin ang="5400000" scaled="0"/>
        </a:gradFill>
        <a:effectLst/>
      </p:bgPr>
    </p:bg>
    <p:spTree>
      <p:nvGrpSpPr>
        <p:cNvPr id="1" name="Shape 788"/>
        <p:cNvGrpSpPr/>
        <p:nvPr/>
      </p:nvGrpSpPr>
      <p:grpSpPr>
        <a:xfrm>
          <a:off x="0" y="0"/>
          <a:ext cx="0" cy="0"/>
          <a:chOff x="0" y="0"/>
          <a:chExt cx="0" cy="0"/>
        </a:xfrm>
      </p:grpSpPr>
      <p:sp>
        <p:nvSpPr>
          <p:cNvPr id="789" name="Google Shape;789;p89"/>
          <p:cNvSpPr txBox="1">
            <a:spLocks noGrp="1"/>
          </p:cNvSpPr>
          <p:nvPr>
            <p:ph type="title"/>
          </p:nvPr>
        </p:nvSpPr>
        <p:spPr>
          <a:xfrm>
            <a:off x="912812" y="296862"/>
            <a:ext cx="10364787" cy="15954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Conclusion</a:t>
            </a:r>
            <a:endParaRPr/>
          </a:p>
        </p:txBody>
      </p:sp>
      <p:sp>
        <p:nvSpPr>
          <p:cNvPr id="790" name="Google Shape;790;p89"/>
          <p:cNvSpPr txBox="1">
            <a:spLocks noGrp="1"/>
          </p:cNvSpPr>
          <p:nvPr>
            <p:ph type="body" idx="1"/>
          </p:nvPr>
        </p:nvSpPr>
        <p:spPr>
          <a:xfrm>
            <a:off x="914400" y="1773237"/>
            <a:ext cx="10363200" cy="467677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83992A"/>
              </a:buClr>
              <a:buSzPts val="2760"/>
              <a:buFont typeface="Arial"/>
              <a:buChar char="•"/>
            </a:pPr>
            <a:r>
              <a:rPr lang="en-US" sz="2400" b="0" i="0" u="none" strike="noStrike" cap="none" dirty="0">
                <a:solidFill>
                  <a:srgbClr val="262626"/>
                </a:solidFill>
                <a:latin typeface="Garamond"/>
                <a:ea typeface="Garamond"/>
                <a:cs typeface="Garamond"/>
                <a:sym typeface="Garamond"/>
              </a:rPr>
              <a:t>Web Mining is a powerful tool for extracting insights from the web.</a:t>
            </a:r>
            <a:endParaRPr dirty="0"/>
          </a:p>
          <a:p>
            <a:pPr marL="285750" marR="0" lvl="0" indent="-285750" algn="l" rtl="0">
              <a:lnSpc>
                <a:spcPct val="100000"/>
              </a:lnSpc>
              <a:spcBef>
                <a:spcPts val="1080"/>
              </a:spcBef>
              <a:spcAft>
                <a:spcPts val="0"/>
              </a:spcAft>
              <a:buClr>
                <a:srgbClr val="83992A"/>
              </a:buClr>
              <a:buSzPts val="2760"/>
              <a:buFont typeface="Arial"/>
              <a:buChar char="•"/>
            </a:pPr>
            <a:r>
              <a:rPr lang="en-US" sz="2400" b="0" i="0" u="none" strike="noStrike" cap="none" dirty="0">
                <a:solidFill>
                  <a:srgbClr val="262626"/>
                </a:solidFill>
                <a:latin typeface="Garamond"/>
                <a:ea typeface="Garamond"/>
                <a:cs typeface="Garamond"/>
                <a:sym typeface="Garamond"/>
              </a:rPr>
              <a:t>It encompasses Content Mining, Structure Mining, and Usage Mining.</a:t>
            </a:r>
            <a:endParaRPr dirty="0"/>
          </a:p>
          <a:p>
            <a:pPr marL="285750" marR="0" lvl="0" indent="-285750" algn="l" rtl="0">
              <a:lnSpc>
                <a:spcPct val="100000"/>
              </a:lnSpc>
              <a:spcBef>
                <a:spcPts val="1080"/>
              </a:spcBef>
              <a:spcAft>
                <a:spcPts val="0"/>
              </a:spcAft>
              <a:buClr>
                <a:srgbClr val="83992A"/>
              </a:buClr>
              <a:buSzPts val="2760"/>
              <a:buFont typeface="Arial"/>
              <a:buChar char="•"/>
            </a:pPr>
            <a:r>
              <a:rPr lang="en-US" sz="2400" b="0" i="0" u="none" strike="noStrike" cap="none" dirty="0">
                <a:solidFill>
                  <a:srgbClr val="262626"/>
                </a:solidFill>
                <a:latin typeface="Garamond"/>
                <a:ea typeface="Garamond"/>
                <a:cs typeface="Garamond"/>
                <a:sym typeface="Garamond"/>
              </a:rPr>
              <a:t>As technology evolves, so will the capabilities and applications of Web Mining.</a:t>
            </a:r>
            <a:endParaRPr dirty="0"/>
          </a:p>
          <a:p>
            <a:pPr marL="285750" marR="0" lvl="0" indent="-285750" algn="l" rtl="0">
              <a:lnSpc>
                <a:spcPct val="100000"/>
              </a:lnSpc>
              <a:spcBef>
                <a:spcPts val="1080"/>
              </a:spcBef>
              <a:spcAft>
                <a:spcPts val="0"/>
              </a:spcAft>
              <a:buClr>
                <a:srgbClr val="83992A"/>
              </a:buClr>
              <a:buSzPts val="2760"/>
              <a:buFont typeface="Arial"/>
              <a:buChar char="•"/>
            </a:pPr>
            <a:r>
              <a:rPr lang="en-US" sz="2400" b="0" i="0" u="none" strike="noStrike" cap="none" dirty="0">
                <a:solidFill>
                  <a:srgbClr val="262626"/>
                </a:solidFill>
                <a:latin typeface="Garamond"/>
                <a:ea typeface="Garamond"/>
                <a:cs typeface="Garamond"/>
                <a:sym typeface="Garamond"/>
              </a:rPr>
              <a:t>Remember to consider ethical and legal implications while mining the </a:t>
            </a:r>
            <a:r>
              <a:rPr lang="en-US" sz="2400" b="0" i="0" u="none" strike="noStrike" cap="none">
                <a:solidFill>
                  <a:srgbClr val="262626"/>
                </a:solidFill>
                <a:latin typeface="Garamond"/>
                <a:ea typeface="Garamond"/>
                <a:cs typeface="Garamond"/>
                <a:sym typeface="Garamond"/>
              </a:rPr>
              <a:t>web.</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90"/>
          <p:cNvSpPr txBox="1">
            <a:spLocks noGrp="1"/>
          </p:cNvSpPr>
          <p:nvPr>
            <p:ph type="ctrTitle"/>
          </p:nvPr>
        </p:nvSpPr>
        <p:spPr>
          <a:xfrm>
            <a:off x="2692400" y="1871662"/>
            <a:ext cx="6815137" cy="15160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Text Mining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1"/>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Introduction to Text Mining</a:t>
            </a:r>
            <a:endParaRPr/>
          </a:p>
        </p:txBody>
      </p:sp>
      <p:sp>
        <p:nvSpPr>
          <p:cNvPr id="801" name="Google Shape;801;p91"/>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Definition: </a:t>
            </a:r>
            <a:r>
              <a:rPr lang="en-US" sz="2400" b="0" i="0" u="none" strike="noStrike" cap="none">
                <a:solidFill>
                  <a:srgbClr val="262626"/>
                </a:solidFill>
                <a:latin typeface="Garamond"/>
                <a:ea typeface="Garamond"/>
                <a:cs typeface="Garamond"/>
                <a:sym typeface="Garamond"/>
              </a:rPr>
              <a:t>Text mining is the process of extracting valuable information, patterns, and knowledge from unstructured text data.</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Importance:</a:t>
            </a:r>
            <a:r>
              <a:rPr lang="en-US" sz="2400" b="0" i="0" u="none" strike="noStrike" cap="none">
                <a:solidFill>
                  <a:srgbClr val="262626"/>
                </a:solidFill>
                <a:latin typeface="Garamond"/>
                <a:ea typeface="Garamond"/>
                <a:cs typeface="Garamond"/>
                <a:sym typeface="Garamond"/>
              </a:rPr>
              <a:t> In a data-driven world, text mining enables organizations to harness the wealth of information hidden in textual sources.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Applications:</a:t>
            </a:r>
            <a:r>
              <a:rPr lang="en-US" sz="2400" b="0" i="0" u="none" strike="noStrike" cap="none">
                <a:solidFill>
                  <a:srgbClr val="262626"/>
                </a:solidFill>
                <a:latin typeface="Garamond"/>
                <a:ea typeface="Garamond"/>
                <a:cs typeface="Garamond"/>
                <a:sym typeface="Garamond"/>
              </a:rPr>
              <a:t> Sentiment analysis, topic modeling, document categorization, recommendation systems, and more.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2"/>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Text Mining Process</a:t>
            </a:r>
            <a:endParaRPr/>
          </a:p>
        </p:txBody>
      </p:sp>
      <p:sp>
        <p:nvSpPr>
          <p:cNvPr id="807" name="Google Shape;807;p92"/>
          <p:cNvSpPr txBox="1">
            <a:spLocks noGrp="1"/>
          </p:cNvSpPr>
          <p:nvPr>
            <p:ph type="body" idx="1"/>
          </p:nvPr>
        </p:nvSpPr>
        <p:spPr>
          <a:xfrm>
            <a:off x="1295400" y="2557462"/>
            <a:ext cx="9601200" cy="3573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Text Collection:</a:t>
            </a:r>
            <a:r>
              <a:rPr lang="en-US" sz="2400" b="0" i="0" u="none" strike="noStrike" cap="none">
                <a:solidFill>
                  <a:srgbClr val="262626"/>
                </a:solidFill>
                <a:latin typeface="Garamond"/>
                <a:ea typeface="Garamond"/>
                <a:cs typeface="Garamond"/>
                <a:sym typeface="Garamond"/>
              </a:rPr>
              <a:t> Gather unstructured text data from various sources such as websites, social media, documents, and emails.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Preprocessing:</a:t>
            </a:r>
            <a:r>
              <a:rPr lang="en-US" sz="2400" b="0" i="0" u="none" strike="noStrike" cap="none">
                <a:solidFill>
                  <a:srgbClr val="262626"/>
                </a:solidFill>
                <a:latin typeface="Garamond"/>
                <a:ea typeface="Garamond"/>
                <a:cs typeface="Garamond"/>
                <a:sym typeface="Garamond"/>
              </a:rPr>
              <a:t> Clean and prepare the data by removing noise, punctuation, stopwords, and converting to lowercase.</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Tokenization:</a:t>
            </a:r>
            <a:r>
              <a:rPr lang="en-US" sz="2400" b="0" i="0" u="none" strike="noStrike" cap="none">
                <a:solidFill>
                  <a:srgbClr val="262626"/>
                </a:solidFill>
                <a:latin typeface="Garamond"/>
                <a:ea typeface="Garamond"/>
                <a:cs typeface="Garamond"/>
                <a:sym typeface="Garamond"/>
              </a:rPr>
              <a:t> Break text into individual words or phrases (tokens) for further analysis.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Normalization:</a:t>
            </a:r>
            <a:r>
              <a:rPr lang="en-US" sz="2400" b="0" i="0" u="none" strike="noStrike" cap="none">
                <a:solidFill>
                  <a:srgbClr val="262626"/>
                </a:solidFill>
                <a:latin typeface="Garamond"/>
                <a:ea typeface="Garamond"/>
                <a:cs typeface="Garamond"/>
                <a:sym typeface="Garamond"/>
              </a:rPr>
              <a:t> Stemming or lemmatization to reduce words to their base forms for consistent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93"/>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Text Mining Process</a:t>
            </a:r>
            <a:endParaRPr/>
          </a:p>
        </p:txBody>
      </p:sp>
      <p:sp>
        <p:nvSpPr>
          <p:cNvPr id="813" name="Google Shape;813;p93"/>
          <p:cNvSpPr txBox="1">
            <a:spLocks noGrp="1"/>
          </p:cNvSpPr>
          <p:nvPr>
            <p:ph type="body" idx="1"/>
          </p:nvPr>
        </p:nvSpPr>
        <p:spPr>
          <a:xfrm>
            <a:off x="1295400" y="2557462"/>
            <a:ext cx="9601200" cy="331787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Feature Extraction:</a:t>
            </a:r>
            <a:r>
              <a:rPr lang="en-US" sz="2200" b="0" i="0" u="none" strike="noStrike" cap="none">
                <a:solidFill>
                  <a:srgbClr val="262626"/>
                </a:solidFill>
                <a:latin typeface="Garamond"/>
                <a:ea typeface="Garamond"/>
                <a:cs typeface="Garamond"/>
                <a:sym typeface="Garamond"/>
              </a:rPr>
              <a:t> Convert text into numerical representations (TF-IDF, word embeddings) suitable for machine learning.</a:t>
            </a:r>
            <a:endParaRPr/>
          </a:p>
          <a:p>
            <a:pPr marL="285750" marR="0" lvl="0" indent="-285750" algn="just" rtl="0">
              <a:lnSpc>
                <a:spcPct val="100000"/>
              </a:lnSpc>
              <a:spcBef>
                <a:spcPts val="104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Analysis Techniques:</a:t>
            </a:r>
            <a:r>
              <a:rPr lang="en-US" sz="2200" b="0" i="0" u="none" strike="noStrike" cap="none">
                <a:solidFill>
                  <a:srgbClr val="262626"/>
                </a:solidFill>
                <a:latin typeface="Garamond"/>
                <a:ea typeface="Garamond"/>
                <a:cs typeface="Garamond"/>
                <a:sym typeface="Garamond"/>
              </a:rPr>
              <a:t> Apply techniques like sentiment analysis, topic modeling, and more depending on the goals.</a:t>
            </a:r>
            <a:endParaRPr/>
          </a:p>
          <a:p>
            <a:pPr marL="285750" marR="0" lvl="0" indent="-285750" algn="just" rtl="0">
              <a:lnSpc>
                <a:spcPct val="100000"/>
              </a:lnSpc>
              <a:spcBef>
                <a:spcPts val="104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Modeling:</a:t>
            </a:r>
            <a:r>
              <a:rPr lang="en-US" sz="2200" b="0" i="0" u="none" strike="noStrike" cap="none">
                <a:solidFill>
                  <a:srgbClr val="262626"/>
                </a:solidFill>
                <a:latin typeface="Garamond"/>
                <a:ea typeface="Garamond"/>
                <a:cs typeface="Garamond"/>
                <a:sym typeface="Garamond"/>
              </a:rPr>
              <a:t> Train models for classification, clustering, or other specific tasks.</a:t>
            </a:r>
            <a:endParaRPr/>
          </a:p>
          <a:p>
            <a:pPr marL="285750" marR="0" lvl="0" indent="-285750" algn="just" rtl="0">
              <a:lnSpc>
                <a:spcPct val="100000"/>
              </a:lnSpc>
              <a:spcBef>
                <a:spcPts val="104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Evaluation:</a:t>
            </a:r>
            <a:r>
              <a:rPr lang="en-US" sz="2200" b="0" i="0" u="none" strike="noStrike" cap="none">
                <a:solidFill>
                  <a:srgbClr val="262626"/>
                </a:solidFill>
                <a:latin typeface="Garamond"/>
                <a:ea typeface="Garamond"/>
                <a:cs typeface="Garamond"/>
                <a:sym typeface="Garamond"/>
              </a:rPr>
              <a:t> Assess model performance, refine parameters, and fine-tune algorithms.</a:t>
            </a:r>
            <a:endParaRPr/>
          </a:p>
          <a:p>
            <a:pPr marL="285750" marR="0" lvl="0" indent="-285750" algn="just" rtl="0">
              <a:lnSpc>
                <a:spcPct val="100000"/>
              </a:lnSpc>
              <a:spcBef>
                <a:spcPts val="104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Interpretation:</a:t>
            </a:r>
            <a:r>
              <a:rPr lang="en-US" sz="2200" b="0" i="0" u="none" strike="noStrike" cap="none">
                <a:solidFill>
                  <a:srgbClr val="262626"/>
                </a:solidFill>
                <a:latin typeface="Garamond"/>
                <a:ea typeface="Garamond"/>
                <a:cs typeface="Garamond"/>
                <a:sym typeface="Garamond"/>
              </a:rPr>
              <a:t> Extract insights, patterns, and knowledge from the analyzed text data.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94"/>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Text Mining Techniques</a:t>
            </a:r>
            <a:endParaRPr/>
          </a:p>
        </p:txBody>
      </p:sp>
      <p:sp>
        <p:nvSpPr>
          <p:cNvPr id="819" name="Google Shape;819;p94"/>
          <p:cNvSpPr txBox="1">
            <a:spLocks noGrp="1"/>
          </p:cNvSpPr>
          <p:nvPr>
            <p:ph type="body" idx="1"/>
          </p:nvPr>
        </p:nvSpPr>
        <p:spPr>
          <a:xfrm>
            <a:off x="1295400" y="2557462"/>
            <a:ext cx="9601200" cy="37401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Sentiment Analysis:</a:t>
            </a:r>
            <a:r>
              <a:rPr lang="en-US" sz="2400" b="0" i="0" u="none" strike="noStrike" cap="none">
                <a:solidFill>
                  <a:srgbClr val="262626"/>
                </a:solidFill>
                <a:latin typeface="Garamond"/>
                <a:ea typeface="Garamond"/>
                <a:cs typeface="Garamond"/>
                <a:sym typeface="Garamond"/>
              </a:rPr>
              <a:t> Determine the sentiment or emotional tone of text (positive, negative, neutral) to gauge public opinion.</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Topic Modeling:</a:t>
            </a:r>
            <a:r>
              <a:rPr lang="en-US" sz="2400" b="0" i="0" u="none" strike="noStrike" cap="none">
                <a:solidFill>
                  <a:srgbClr val="262626"/>
                </a:solidFill>
                <a:latin typeface="Garamond"/>
                <a:ea typeface="Garamond"/>
                <a:cs typeface="Garamond"/>
                <a:sym typeface="Garamond"/>
              </a:rPr>
              <a:t> Discover underlying topics within a collection of documents, aiding in understanding content.</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Named Entity Recognition (NER):</a:t>
            </a:r>
            <a:r>
              <a:rPr lang="en-US" sz="2400" b="0" i="0" u="none" strike="noStrike" cap="none">
                <a:solidFill>
                  <a:srgbClr val="262626"/>
                </a:solidFill>
                <a:latin typeface="Garamond"/>
                <a:ea typeface="Garamond"/>
                <a:cs typeface="Garamond"/>
                <a:sym typeface="Garamond"/>
              </a:rPr>
              <a:t> Identify and categorize named entities (people, places, organizations) in text.</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Text Classification:</a:t>
            </a:r>
            <a:r>
              <a:rPr lang="en-US" sz="2400" b="0" i="0" u="none" strike="noStrike" cap="none">
                <a:solidFill>
                  <a:srgbClr val="262626"/>
                </a:solidFill>
                <a:latin typeface="Garamond"/>
                <a:ea typeface="Garamond"/>
                <a:cs typeface="Garamond"/>
                <a:sym typeface="Garamond"/>
              </a:rPr>
              <a:t> Categorize documents into predefined classes or labels based on their content.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95"/>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Text Mining Techniques</a:t>
            </a:r>
            <a:endParaRPr/>
          </a:p>
        </p:txBody>
      </p:sp>
      <p:sp>
        <p:nvSpPr>
          <p:cNvPr id="825" name="Google Shape;825;p95"/>
          <p:cNvSpPr txBox="1">
            <a:spLocks noGrp="1"/>
          </p:cNvSpPr>
          <p:nvPr>
            <p:ph type="body" idx="1"/>
          </p:nvPr>
        </p:nvSpPr>
        <p:spPr>
          <a:xfrm>
            <a:off x="1295400" y="2557462"/>
            <a:ext cx="9601200" cy="331787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Clustering:</a:t>
            </a:r>
            <a:r>
              <a:rPr lang="en-US" sz="2400" b="0" i="0" u="none" strike="noStrike" cap="none">
                <a:solidFill>
                  <a:srgbClr val="262626"/>
                </a:solidFill>
                <a:latin typeface="Garamond"/>
                <a:ea typeface="Garamond"/>
                <a:cs typeface="Garamond"/>
                <a:sym typeface="Garamond"/>
              </a:rPr>
              <a:t> Group similar documents together based on their content without predefined categories.</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Text Summarization:</a:t>
            </a:r>
            <a:r>
              <a:rPr lang="en-US" sz="2400" b="0" i="0" u="none" strike="noStrike" cap="none">
                <a:solidFill>
                  <a:srgbClr val="262626"/>
                </a:solidFill>
                <a:latin typeface="Garamond"/>
                <a:ea typeface="Garamond"/>
                <a:cs typeface="Garamond"/>
                <a:sym typeface="Garamond"/>
              </a:rPr>
              <a:t> Create concise summaries of lengthy text, highlighting key information.</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Relationship Extraction:</a:t>
            </a:r>
            <a:r>
              <a:rPr lang="en-US" sz="2400" b="0" i="0" u="none" strike="noStrike" cap="none">
                <a:solidFill>
                  <a:srgbClr val="262626"/>
                </a:solidFill>
                <a:latin typeface="Garamond"/>
                <a:ea typeface="Garamond"/>
                <a:cs typeface="Garamond"/>
                <a:sym typeface="Garamond"/>
              </a:rPr>
              <a:t> Identify connections and relationships between entities mentioned in text.</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Pattern Recognition:</a:t>
            </a:r>
            <a:r>
              <a:rPr lang="en-US" sz="2400" b="0" i="0" u="none" strike="noStrike" cap="none">
                <a:solidFill>
                  <a:srgbClr val="262626"/>
                </a:solidFill>
                <a:latin typeface="Garamond"/>
                <a:ea typeface="Garamond"/>
                <a:cs typeface="Garamond"/>
                <a:sym typeface="Garamond"/>
              </a:rPr>
              <a:t> Detect patterns, trends, or anomalies in text data for insights.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96"/>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Business Benefits</a:t>
            </a:r>
            <a:endParaRPr/>
          </a:p>
        </p:txBody>
      </p:sp>
      <p:sp>
        <p:nvSpPr>
          <p:cNvPr id="831" name="Google Shape;831;p96"/>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Customer Insights:</a:t>
            </a:r>
            <a:r>
              <a:rPr lang="en-US" sz="2400" b="0" i="0" u="none" strike="noStrike" cap="none">
                <a:solidFill>
                  <a:srgbClr val="262626"/>
                </a:solidFill>
                <a:latin typeface="Garamond"/>
                <a:ea typeface="Garamond"/>
                <a:cs typeface="Garamond"/>
                <a:sym typeface="Garamond"/>
              </a:rPr>
              <a:t> Understand customer opinions, preferences, and feedback for improved products and services.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Market Intelligence:</a:t>
            </a:r>
            <a:r>
              <a:rPr lang="en-US" sz="2400" b="0" i="0" u="none" strike="noStrike" cap="none">
                <a:solidFill>
                  <a:srgbClr val="262626"/>
                </a:solidFill>
                <a:latin typeface="Garamond"/>
                <a:ea typeface="Garamond"/>
                <a:cs typeface="Garamond"/>
                <a:sym typeface="Garamond"/>
              </a:rPr>
              <a:t> Analyze industry trends, competitor strategies, and market sentiment for informed decision-making.</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Risk Assessment:</a:t>
            </a:r>
            <a:r>
              <a:rPr lang="en-US" sz="2400" b="0" i="0" u="none" strike="noStrike" cap="none">
                <a:solidFill>
                  <a:srgbClr val="262626"/>
                </a:solidFill>
                <a:latin typeface="Garamond"/>
                <a:ea typeface="Garamond"/>
                <a:cs typeface="Garamond"/>
                <a:sym typeface="Garamond"/>
              </a:rPr>
              <a:t> Monitor news, reports, and social media to identify potential risks or emerging issues.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97"/>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Business Benefits</a:t>
            </a:r>
            <a:endParaRPr/>
          </a:p>
        </p:txBody>
      </p:sp>
      <p:sp>
        <p:nvSpPr>
          <p:cNvPr id="837" name="Google Shape;837;p97"/>
          <p:cNvSpPr txBox="1">
            <a:spLocks noGrp="1"/>
          </p:cNvSpPr>
          <p:nvPr>
            <p:ph type="body" idx="1"/>
          </p:nvPr>
        </p:nvSpPr>
        <p:spPr>
          <a:xfrm>
            <a:off x="1295400" y="2557462"/>
            <a:ext cx="9601200" cy="331787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Content Personalization:</a:t>
            </a:r>
            <a:r>
              <a:rPr lang="en-US" sz="2400" b="0" i="0" u="none" strike="noStrike" cap="none">
                <a:solidFill>
                  <a:srgbClr val="262626"/>
                </a:solidFill>
                <a:latin typeface="Garamond"/>
                <a:ea typeface="Garamond"/>
                <a:cs typeface="Garamond"/>
                <a:sym typeface="Garamond"/>
              </a:rPr>
              <a:t> Tailor content recommendations and user experiences based on text analysis.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Legal and Compliance:</a:t>
            </a:r>
            <a:r>
              <a:rPr lang="en-US" sz="2400" b="0" i="0" u="none" strike="noStrike" cap="none">
                <a:solidFill>
                  <a:srgbClr val="262626"/>
                </a:solidFill>
                <a:latin typeface="Garamond"/>
                <a:ea typeface="Garamond"/>
                <a:cs typeface="Garamond"/>
                <a:sym typeface="Garamond"/>
              </a:rPr>
              <a:t> Analyze contracts, regulations, and documents for legal and compliance purposes.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Healthcare and Life Sciences:</a:t>
            </a:r>
            <a:r>
              <a:rPr lang="en-US" sz="2400" b="0" i="0" u="none" strike="noStrike" cap="none">
                <a:solidFill>
                  <a:srgbClr val="262626"/>
                </a:solidFill>
                <a:latin typeface="Garamond"/>
                <a:ea typeface="Garamond"/>
                <a:cs typeface="Garamond"/>
                <a:sym typeface="Garamond"/>
              </a:rPr>
              <a:t> Extract valuable insights from medical literature, patient records, and research papers.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0"/>
          <p:cNvSpPr txBox="1">
            <a:spLocks noGrp="1"/>
          </p:cNvSpPr>
          <p:nvPr>
            <p:ph type="ctrTitle"/>
          </p:nvPr>
        </p:nvSpPr>
        <p:spPr>
          <a:xfrm>
            <a:off x="2692400" y="1871662"/>
            <a:ext cx="6815137" cy="1514475"/>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4400"/>
              <a:buFont typeface="Garamond"/>
              <a:buNone/>
            </a:pPr>
            <a:r>
              <a:rPr lang="en-US" sz="4400" b="1" i="0" u="none">
                <a:solidFill>
                  <a:schemeClr val="dk1"/>
                </a:solidFill>
                <a:latin typeface="Garamond"/>
                <a:ea typeface="Garamond"/>
                <a:cs typeface="Garamond"/>
                <a:sym typeface="Garamond"/>
              </a:rPr>
              <a:t>Web Mining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98"/>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Challenges and Future Trends</a:t>
            </a:r>
            <a:endParaRPr/>
          </a:p>
        </p:txBody>
      </p:sp>
      <p:sp>
        <p:nvSpPr>
          <p:cNvPr id="843" name="Google Shape;843;p98"/>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Data Quality:</a:t>
            </a:r>
            <a:r>
              <a:rPr lang="en-US" sz="2400" b="0" i="0" u="none" strike="noStrike" cap="none">
                <a:solidFill>
                  <a:srgbClr val="262626"/>
                </a:solidFill>
                <a:latin typeface="Garamond"/>
                <a:ea typeface="Garamond"/>
                <a:cs typeface="Garamond"/>
                <a:sym typeface="Garamond"/>
              </a:rPr>
              <a:t> Ensuring accurate and representative data for reliable analysis.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Language Complexity:</a:t>
            </a:r>
            <a:r>
              <a:rPr lang="en-US" sz="2400" b="0" i="0" u="none" strike="noStrike" cap="none">
                <a:solidFill>
                  <a:srgbClr val="262626"/>
                </a:solidFill>
                <a:latin typeface="Garamond"/>
                <a:ea typeface="Garamond"/>
                <a:cs typeface="Garamond"/>
                <a:sym typeface="Garamond"/>
              </a:rPr>
              <a:t> Handling multiple languages, dialects, and idiomatic expressions.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Context Understanding:</a:t>
            </a:r>
            <a:r>
              <a:rPr lang="en-US" sz="2400" b="0" i="0" u="none" strike="noStrike" cap="none">
                <a:solidFill>
                  <a:srgbClr val="262626"/>
                </a:solidFill>
                <a:latin typeface="Garamond"/>
                <a:ea typeface="Garamond"/>
                <a:cs typeface="Garamond"/>
                <a:sym typeface="Garamond"/>
              </a:rPr>
              <a:t> Capturing context and sarcasm for more accurate analysis.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99"/>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Challenges and Future Trends</a:t>
            </a:r>
            <a:endParaRPr/>
          </a:p>
        </p:txBody>
      </p:sp>
      <p:sp>
        <p:nvSpPr>
          <p:cNvPr id="849" name="Google Shape;849;p99"/>
          <p:cNvSpPr txBox="1">
            <a:spLocks noGrp="1"/>
          </p:cNvSpPr>
          <p:nvPr>
            <p:ph type="body" idx="1"/>
          </p:nvPr>
        </p:nvSpPr>
        <p:spPr>
          <a:xfrm>
            <a:off x="1295400" y="2557462"/>
            <a:ext cx="9601200" cy="331787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Ethical Considerations:</a:t>
            </a:r>
            <a:r>
              <a:rPr lang="en-US" sz="2400" b="0" i="0" u="none" strike="noStrike" cap="none">
                <a:solidFill>
                  <a:srgbClr val="262626"/>
                </a:solidFill>
                <a:latin typeface="Garamond"/>
                <a:ea typeface="Garamond"/>
                <a:cs typeface="Garamond"/>
                <a:sym typeface="Garamond"/>
              </a:rPr>
              <a:t> Addressing bias, privacy, and fairness concerns in text mining.</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Deep Learning Advances:</a:t>
            </a:r>
            <a:r>
              <a:rPr lang="en-US" sz="2400" b="0" i="0" u="none" strike="noStrike" cap="none">
                <a:solidFill>
                  <a:srgbClr val="262626"/>
                </a:solidFill>
                <a:latin typeface="Garamond"/>
                <a:ea typeface="Garamond"/>
                <a:cs typeface="Garamond"/>
                <a:sym typeface="Garamond"/>
              </a:rPr>
              <a:t> Continued integration of neural networks for improved language understanding.</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Multimodal Analysis:</a:t>
            </a:r>
            <a:r>
              <a:rPr lang="en-US" sz="2400" b="0" i="0" u="none" strike="noStrike" cap="none">
                <a:solidFill>
                  <a:srgbClr val="262626"/>
                </a:solidFill>
                <a:latin typeface="Garamond"/>
                <a:ea typeface="Garamond"/>
                <a:cs typeface="Garamond"/>
                <a:sym typeface="Garamond"/>
              </a:rPr>
              <a:t> Combining text with other data types like images and audio for richer insights.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AAED4A-2D73-65FB-F3D5-E14BF94A78F2}"/>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341967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BC68AA-FDF4-C659-47FD-CF311A5B741E}"/>
              </a:ext>
            </a:extLst>
          </p:cNvPr>
          <p:cNvPicPr>
            <a:picLocks noChangeAspect="1"/>
          </p:cNvPicPr>
          <p:nvPr/>
        </p:nvPicPr>
        <p:blipFill>
          <a:blip r:embed="rId2"/>
          <a:stretch>
            <a:fillRect/>
          </a:stretch>
        </p:blipFill>
        <p:spPr>
          <a:xfrm>
            <a:off x="532737" y="580445"/>
            <a:ext cx="11036411" cy="5748793"/>
          </a:xfrm>
          <a:prstGeom prst="rect">
            <a:avLst/>
          </a:prstGeom>
        </p:spPr>
      </p:pic>
    </p:spTree>
    <p:extLst>
      <p:ext uri="{BB962C8B-B14F-4D97-AF65-F5344CB8AC3E}">
        <p14:creationId xmlns:p14="http://schemas.microsoft.com/office/powerpoint/2010/main" val="1392253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7B2FD7-BA1A-31C1-2154-6470C018D069}"/>
              </a:ext>
            </a:extLst>
          </p:cNvPr>
          <p:cNvPicPr>
            <a:picLocks noChangeAspect="1"/>
          </p:cNvPicPr>
          <p:nvPr/>
        </p:nvPicPr>
        <p:blipFill>
          <a:blip r:embed="rId2"/>
          <a:stretch>
            <a:fillRect/>
          </a:stretch>
        </p:blipFill>
        <p:spPr>
          <a:xfrm>
            <a:off x="580445" y="645670"/>
            <a:ext cx="11036411" cy="5667666"/>
          </a:xfrm>
          <a:prstGeom prst="rect">
            <a:avLst/>
          </a:prstGeom>
        </p:spPr>
      </p:pic>
    </p:spTree>
    <p:extLst>
      <p:ext uri="{BB962C8B-B14F-4D97-AF65-F5344CB8AC3E}">
        <p14:creationId xmlns:p14="http://schemas.microsoft.com/office/powerpoint/2010/main" val="1907160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Conclusion</a:t>
            </a:r>
            <a:endParaRPr/>
          </a:p>
        </p:txBody>
      </p:sp>
      <p:sp>
        <p:nvSpPr>
          <p:cNvPr id="855" name="Google Shape;855;p100"/>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Text mining is a powerful technique to unlock insights from unstructured text data.</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Its applications span across industries, enabling data-driven decision-making.</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Advancements in AI and NLP will continue to reshape the landscape of text mining.</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Embracing text mining empowers organizations to harness the value of their textual assets.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01"/>
          <p:cNvSpPr txBox="1">
            <a:spLocks noGrp="1"/>
          </p:cNvSpPr>
          <p:nvPr>
            <p:ph type="ctrTitle"/>
          </p:nvPr>
        </p:nvSpPr>
        <p:spPr>
          <a:xfrm>
            <a:off x="2692400" y="1871662"/>
            <a:ext cx="6815137" cy="15160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Spatial Data Mining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2"/>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Introduction to Spatial Data Mining</a:t>
            </a:r>
            <a:endParaRPr/>
          </a:p>
        </p:txBody>
      </p:sp>
      <p:sp>
        <p:nvSpPr>
          <p:cNvPr id="866" name="Google Shape;866;p102"/>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Definition:</a:t>
            </a:r>
            <a:r>
              <a:rPr lang="en-US" sz="2400" b="0" i="0" u="none" strike="noStrike" cap="none">
                <a:solidFill>
                  <a:srgbClr val="262626"/>
                </a:solidFill>
                <a:latin typeface="Garamond"/>
                <a:ea typeface="Garamond"/>
                <a:cs typeface="Garamond"/>
                <a:sym typeface="Garamond"/>
              </a:rPr>
              <a:t> Spatial Data Mining is the process of discovering hidden patterns, relationships, and knowledge from data that has a geographic or spatial component.</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Significance:</a:t>
            </a:r>
            <a:r>
              <a:rPr lang="en-US" sz="2400" b="0" i="0" u="none" strike="noStrike" cap="none">
                <a:solidFill>
                  <a:srgbClr val="262626"/>
                </a:solidFill>
                <a:latin typeface="Garamond"/>
                <a:ea typeface="Garamond"/>
                <a:cs typeface="Garamond"/>
                <a:sym typeface="Garamond"/>
              </a:rPr>
              <a:t> In an increasingly location-aware world, spatial data mining empowers decision-makers with valuable insights related to geography.</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Applications:</a:t>
            </a:r>
            <a:r>
              <a:rPr lang="en-US" sz="2400" b="0" i="0" u="none" strike="noStrike" cap="none">
                <a:solidFill>
                  <a:srgbClr val="262626"/>
                </a:solidFill>
                <a:latin typeface="Garamond"/>
                <a:ea typeface="Garamond"/>
                <a:cs typeface="Garamond"/>
                <a:sym typeface="Garamond"/>
              </a:rPr>
              <a:t> Urban planning, environmental monitoring, logistics optimization, epidemiology, and more.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03"/>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Spatial Data Characteristics</a:t>
            </a:r>
            <a:endParaRPr/>
          </a:p>
        </p:txBody>
      </p:sp>
      <p:sp>
        <p:nvSpPr>
          <p:cNvPr id="872" name="Google Shape;872;p103"/>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645"/>
              <a:buFont typeface="Arial"/>
              <a:buChar char="•"/>
            </a:pPr>
            <a:r>
              <a:rPr lang="en-US" sz="2300" b="1" i="0" u="none" strike="noStrike" cap="none">
                <a:solidFill>
                  <a:srgbClr val="262626"/>
                </a:solidFill>
                <a:latin typeface="Garamond"/>
                <a:ea typeface="Garamond"/>
                <a:cs typeface="Garamond"/>
                <a:sym typeface="Garamond"/>
              </a:rPr>
              <a:t>Location:</a:t>
            </a:r>
            <a:r>
              <a:rPr lang="en-US" sz="2300" b="0" i="0" u="none" strike="noStrike" cap="none">
                <a:solidFill>
                  <a:srgbClr val="262626"/>
                </a:solidFill>
                <a:latin typeface="Garamond"/>
                <a:ea typeface="Garamond"/>
                <a:cs typeface="Garamond"/>
                <a:sym typeface="Garamond"/>
              </a:rPr>
              <a:t> Data points have associated geographic coordinates (latitude, longitude).</a:t>
            </a:r>
            <a:endParaRPr/>
          </a:p>
          <a:p>
            <a:pPr marL="285750" marR="0" lvl="0" indent="-285750" algn="just" rtl="0">
              <a:lnSpc>
                <a:spcPct val="100000"/>
              </a:lnSpc>
              <a:spcBef>
                <a:spcPts val="1060"/>
              </a:spcBef>
              <a:spcAft>
                <a:spcPts val="0"/>
              </a:spcAft>
              <a:buClr>
                <a:srgbClr val="83992A"/>
              </a:buClr>
              <a:buSzPts val="2645"/>
              <a:buFont typeface="Arial"/>
              <a:buChar char="•"/>
            </a:pPr>
            <a:r>
              <a:rPr lang="en-US" sz="2300" b="1" i="0" u="none" strike="noStrike" cap="none">
                <a:solidFill>
                  <a:srgbClr val="262626"/>
                </a:solidFill>
                <a:latin typeface="Garamond"/>
                <a:ea typeface="Garamond"/>
                <a:cs typeface="Garamond"/>
                <a:sym typeface="Garamond"/>
              </a:rPr>
              <a:t>Topology:</a:t>
            </a:r>
            <a:r>
              <a:rPr lang="en-US" sz="2300" b="0" i="0" u="none" strike="noStrike" cap="none">
                <a:solidFill>
                  <a:srgbClr val="262626"/>
                </a:solidFill>
                <a:latin typeface="Garamond"/>
                <a:ea typeface="Garamond"/>
                <a:cs typeface="Garamond"/>
                <a:sym typeface="Garamond"/>
              </a:rPr>
              <a:t> Relationship between nearby and distant features in a spatial context.</a:t>
            </a:r>
            <a:endParaRPr/>
          </a:p>
          <a:p>
            <a:pPr marL="285750" marR="0" lvl="0" indent="-285750" algn="just" rtl="0">
              <a:lnSpc>
                <a:spcPct val="100000"/>
              </a:lnSpc>
              <a:spcBef>
                <a:spcPts val="1060"/>
              </a:spcBef>
              <a:spcAft>
                <a:spcPts val="0"/>
              </a:spcAft>
              <a:buClr>
                <a:srgbClr val="83992A"/>
              </a:buClr>
              <a:buSzPts val="2645"/>
              <a:buFont typeface="Arial"/>
              <a:buChar char="•"/>
            </a:pPr>
            <a:r>
              <a:rPr lang="en-US" sz="2300" b="1" i="0" u="none" strike="noStrike" cap="none">
                <a:solidFill>
                  <a:srgbClr val="262626"/>
                </a:solidFill>
                <a:latin typeface="Garamond"/>
                <a:ea typeface="Garamond"/>
                <a:cs typeface="Garamond"/>
                <a:sym typeface="Garamond"/>
              </a:rPr>
              <a:t>Geometry:</a:t>
            </a:r>
            <a:r>
              <a:rPr lang="en-US" sz="2300" b="0" i="0" u="none" strike="noStrike" cap="none">
                <a:solidFill>
                  <a:srgbClr val="262626"/>
                </a:solidFill>
                <a:latin typeface="Garamond"/>
                <a:ea typeface="Garamond"/>
                <a:cs typeface="Garamond"/>
                <a:sym typeface="Garamond"/>
              </a:rPr>
              <a:t> Shapes and sizes of geographic features, e.g., points, lines, polygons.</a:t>
            </a:r>
            <a:endParaRPr/>
          </a:p>
          <a:p>
            <a:pPr marL="285750" marR="0" lvl="0" indent="-285750" algn="just" rtl="0">
              <a:lnSpc>
                <a:spcPct val="100000"/>
              </a:lnSpc>
              <a:spcBef>
                <a:spcPts val="1060"/>
              </a:spcBef>
              <a:spcAft>
                <a:spcPts val="0"/>
              </a:spcAft>
              <a:buClr>
                <a:srgbClr val="83992A"/>
              </a:buClr>
              <a:buSzPts val="2645"/>
              <a:buFont typeface="Arial"/>
              <a:buChar char="•"/>
            </a:pPr>
            <a:r>
              <a:rPr lang="en-US" sz="2300" b="1" i="0" u="none" strike="noStrike" cap="none">
                <a:solidFill>
                  <a:srgbClr val="262626"/>
                </a:solidFill>
                <a:latin typeface="Garamond"/>
                <a:ea typeface="Garamond"/>
                <a:cs typeface="Garamond"/>
                <a:sym typeface="Garamond"/>
              </a:rPr>
              <a:t>Attributes:</a:t>
            </a:r>
            <a:r>
              <a:rPr lang="en-US" sz="2300" b="0" i="0" u="none" strike="noStrike" cap="none">
                <a:solidFill>
                  <a:srgbClr val="262626"/>
                </a:solidFill>
                <a:latin typeface="Garamond"/>
                <a:ea typeface="Garamond"/>
                <a:cs typeface="Garamond"/>
                <a:sym typeface="Garamond"/>
              </a:rPr>
              <a:t> Additional non-spatial data associated with geographic features.</a:t>
            </a:r>
            <a:endParaRPr/>
          </a:p>
          <a:p>
            <a:pPr marL="285750" marR="0" lvl="0" indent="-285750" algn="just" rtl="0">
              <a:lnSpc>
                <a:spcPct val="100000"/>
              </a:lnSpc>
              <a:spcBef>
                <a:spcPts val="1060"/>
              </a:spcBef>
              <a:spcAft>
                <a:spcPts val="0"/>
              </a:spcAft>
              <a:buClr>
                <a:srgbClr val="83992A"/>
              </a:buClr>
              <a:buSzPts val="2645"/>
              <a:buFont typeface="Arial"/>
              <a:buChar char="•"/>
            </a:pPr>
            <a:r>
              <a:rPr lang="en-US" sz="2300" b="1" i="0" u="none" strike="noStrike" cap="none">
                <a:solidFill>
                  <a:srgbClr val="262626"/>
                </a:solidFill>
                <a:latin typeface="Garamond"/>
                <a:ea typeface="Garamond"/>
                <a:cs typeface="Garamond"/>
                <a:sym typeface="Garamond"/>
              </a:rPr>
              <a:t>Scale:</a:t>
            </a:r>
            <a:r>
              <a:rPr lang="en-US" sz="2300" b="0" i="0" u="none" strike="noStrike" cap="none">
                <a:solidFill>
                  <a:srgbClr val="262626"/>
                </a:solidFill>
                <a:latin typeface="Garamond"/>
                <a:ea typeface="Garamond"/>
                <a:cs typeface="Garamond"/>
                <a:sym typeface="Garamond"/>
              </a:rPr>
              <a:t> Varying levels of spatial granularity, from global to local.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4"/>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Spatial Data Mining Process Overview</a:t>
            </a:r>
            <a:endParaRPr/>
          </a:p>
        </p:txBody>
      </p:sp>
      <p:sp>
        <p:nvSpPr>
          <p:cNvPr id="878" name="Google Shape;878;p104"/>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2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Data Collection:</a:t>
            </a:r>
            <a:r>
              <a:rPr lang="en-US" sz="2400" b="0" i="0" u="none" strike="noStrike" cap="none">
                <a:solidFill>
                  <a:srgbClr val="262626"/>
                </a:solidFill>
                <a:latin typeface="Garamond"/>
                <a:ea typeface="Garamond"/>
                <a:cs typeface="Garamond"/>
                <a:sym typeface="Garamond"/>
              </a:rPr>
              <a:t> Acquire spatial data from sources like GPS, satellite imagery, remote sensors, and geographic databases.</a:t>
            </a:r>
            <a:endParaRPr/>
          </a:p>
          <a:p>
            <a:pPr marL="285750" marR="0" lvl="0" indent="-285750" algn="just" rtl="0">
              <a:lnSpc>
                <a:spcPct val="12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Preprocessing:</a:t>
            </a:r>
            <a:r>
              <a:rPr lang="en-US" sz="2400" b="0" i="0" u="none" strike="noStrike" cap="none">
                <a:solidFill>
                  <a:srgbClr val="262626"/>
                </a:solidFill>
                <a:latin typeface="Garamond"/>
                <a:ea typeface="Garamond"/>
                <a:cs typeface="Garamond"/>
                <a:sym typeface="Garamond"/>
              </a:rPr>
              <a:t> Clean, integrate, and transform data to ensure consistency and quality.</a:t>
            </a:r>
            <a:endParaRPr/>
          </a:p>
          <a:p>
            <a:pPr marL="285750" marR="0" lvl="0" indent="-285750" algn="just" rtl="0">
              <a:lnSpc>
                <a:spcPct val="12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Spatial Indexing:</a:t>
            </a:r>
            <a:r>
              <a:rPr lang="en-US" sz="2400" b="0" i="0" u="none" strike="noStrike" cap="none">
                <a:solidFill>
                  <a:srgbClr val="262626"/>
                </a:solidFill>
                <a:latin typeface="Garamond"/>
                <a:ea typeface="Garamond"/>
                <a:cs typeface="Garamond"/>
                <a:sym typeface="Garamond"/>
              </a:rPr>
              <a:t> Organize data for efficient spatial queries and analysis.</a:t>
            </a:r>
            <a:endParaRPr/>
          </a:p>
          <a:p>
            <a:pPr marL="285750" marR="0" lvl="0" indent="-285750" algn="just" rtl="0">
              <a:lnSpc>
                <a:spcPct val="12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Spatial Pattern Detection:</a:t>
            </a:r>
            <a:r>
              <a:rPr lang="en-US" sz="2400" b="0" i="0" u="none" strike="noStrike" cap="none">
                <a:solidFill>
                  <a:srgbClr val="262626"/>
                </a:solidFill>
                <a:latin typeface="Garamond"/>
                <a:ea typeface="Garamond"/>
                <a:cs typeface="Garamond"/>
                <a:sym typeface="Garamond"/>
              </a:rPr>
              <a:t> Identify spatial relationships, clusters, and trends.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8B8B8"/>
            </a:gs>
          </a:gsLst>
          <a:lin ang="5400000" scaled="0"/>
        </a:gradFill>
        <a:effectLst/>
      </p:bgPr>
    </p:bg>
    <p:spTree>
      <p:nvGrpSpPr>
        <p:cNvPr id="1" name="Shape 740"/>
        <p:cNvGrpSpPr/>
        <p:nvPr/>
      </p:nvGrpSpPr>
      <p:grpSpPr>
        <a:xfrm>
          <a:off x="0" y="0"/>
          <a:ext cx="0" cy="0"/>
          <a:chOff x="0" y="0"/>
          <a:chExt cx="0" cy="0"/>
        </a:xfrm>
      </p:grpSpPr>
      <p:sp>
        <p:nvSpPr>
          <p:cNvPr id="741" name="Google Shape;741;p81"/>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Introduction</a:t>
            </a:r>
            <a:endParaRPr/>
          </a:p>
        </p:txBody>
      </p:sp>
      <p:sp>
        <p:nvSpPr>
          <p:cNvPr id="742" name="Google Shape;742;p81"/>
          <p:cNvSpPr txBox="1">
            <a:spLocks noGrp="1"/>
          </p:cNvSpPr>
          <p:nvPr>
            <p:ph type="body" idx="1"/>
          </p:nvPr>
        </p:nvSpPr>
        <p:spPr>
          <a:xfrm>
            <a:off x="914400" y="2366962"/>
            <a:ext cx="10363200" cy="342423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83992A"/>
              </a:buClr>
              <a:buSzPts val="2760"/>
              <a:buFont typeface="Arial"/>
              <a:buNone/>
            </a:pPr>
            <a:r>
              <a:rPr lang="en-US" sz="2400" b="1" i="0" u="none" strike="noStrike" cap="none">
                <a:solidFill>
                  <a:srgbClr val="262626"/>
                </a:solidFill>
                <a:latin typeface="Garamond"/>
                <a:ea typeface="Garamond"/>
                <a:cs typeface="Garamond"/>
                <a:sym typeface="Garamond"/>
              </a:rPr>
              <a:t>Definition: </a:t>
            </a:r>
            <a:r>
              <a:rPr lang="en-US" sz="2400" b="0" i="0" u="none" strike="noStrike" cap="none">
                <a:solidFill>
                  <a:srgbClr val="262626"/>
                </a:solidFill>
                <a:latin typeface="Garamond"/>
                <a:ea typeface="Garamond"/>
                <a:cs typeface="Garamond"/>
                <a:sym typeface="Garamond"/>
              </a:rPr>
              <a:t>Web Mining is the process of extracting useful information, patterns, and knowledge from the vast amount of data available on the World Wide Web.</a:t>
            </a:r>
            <a:endParaRPr/>
          </a:p>
          <a:p>
            <a:pPr marL="0" marR="0" lvl="0" indent="0" algn="just" rtl="0">
              <a:lnSpc>
                <a:spcPct val="100000"/>
              </a:lnSpc>
              <a:spcBef>
                <a:spcPts val="1080"/>
              </a:spcBef>
              <a:spcAft>
                <a:spcPts val="0"/>
              </a:spcAft>
              <a:buClr>
                <a:srgbClr val="83992A"/>
              </a:buClr>
              <a:buSzPts val="2760"/>
              <a:buFont typeface="Arial"/>
              <a:buNone/>
            </a:pPr>
            <a:r>
              <a:rPr lang="en-US" sz="2400" b="1" i="0" u="none" strike="noStrike" cap="none">
                <a:solidFill>
                  <a:srgbClr val="262626"/>
                </a:solidFill>
                <a:latin typeface="Garamond"/>
                <a:ea typeface="Garamond"/>
                <a:cs typeface="Garamond"/>
                <a:sym typeface="Garamond"/>
              </a:rPr>
              <a:t>Types of Web Mining: </a:t>
            </a:r>
            <a:r>
              <a:rPr lang="en-US" sz="2400" b="0" i="0" u="none" strike="noStrike" cap="none">
                <a:solidFill>
                  <a:srgbClr val="262626"/>
                </a:solidFill>
                <a:latin typeface="Garamond"/>
                <a:ea typeface="Garamond"/>
                <a:cs typeface="Garamond"/>
                <a:sym typeface="Garamond"/>
              </a:rPr>
              <a:t>Web Content Mining, Web Structure Mining, and Web Usage Mining.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05"/>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Spatial Data Mining Process Overview</a:t>
            </a:r>
            <a:endParaRPr/>
          </a:p>
        </p:txBody>
      </p:sp>
      <p:sp>
        <p:nvSpPr>
          <p:cNvPr id="884" name="Google Shape;884;p105"/>
          <p:cNvSpPr txBox="1">
            <a:spLocks noGrp="1"/>
          </p:cNvSpPr>
          <p:nvPr>
            <p:ph type="body" idx="1"/>
          </p:nvPr>
        </p:nvSpPr>
        <p:spPr>
          <a:xfrm>
            <a:off x="1295400" y="2557462"/>
            <a:ext cx="9601200" cy="331787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20000"/>
              </a:lnSpc>
              <a:spcBef>
                <a:spcPts val="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Spatial Prediction:</a:t>
            </a:r>
            <a:r>
              <a:rPr lang="en-US" sz="2200" b="0" i="0" u="none" strike="noStrike" cap="none">
                <a:solidFill>
                  <a:srgbClr val="262626"/>
                </a:solidFill>
                <a:latin typeface="Garamond"/>
                <a:ea typeface="Garamond"/>
                <a:cs typeface="Garamond"/>
                <a:sym typeface="Garamond"/>
              </a:rPr>
              <a:t> Make predictions about unobserved locations based on observed patterns.</a:t>
            </a:r>
            <a:endParaRPr/>
          </a:p>
          <a:p>
            <a:pPr marL="285750" marR="0" lvl="0" indent="-285750" algn="just" rtl="0">
              <a:lnSpc>
                <a:spcPct val="120000"/>
              </a:lnSpc>
              <a:spcBef>
                <a:spcPts val="104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Spatial Classification:</a:t>
            </a:r>
            <a:r>
              <a:rPr lang="en-US" sz="2200" b="0" i="0" u="none" strike="noStrike" cap="none">
                <a:solidFill>
                  <a:srgbClr val="262626"/>
                </a:solidFill>
                <a:latin typeface="Garamond"/>
                <a:ea typeface="Garamond"/>
                <a:cs typeface="Garamond"/>
                <a:sym typeface="Garamond"/>
              </a:rPr>
              <a:t> Categorize spatial units into predefined classes based on attributes and location.</a:t>
            </a:r>
            <a:endParaRPr/>
          </a:p>
          <a:p>
            <a:pPr marL="285750" marR="0" lvl="0" indent="-285750" algn="just" rtl="0">
              <a:lnSpc>
                <a:spcPct val="120000"/>
              </a:lnSpc>
              <a:spcBef>
                <a:spcPts val="104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Spatial Association:</a:t>
            </a:r>
            <a:r>
              <a:rPr lang="en-US" sz="2200" b="0" i="0" u="none" strike="noStrike" cap="none">
                <a:solidFill>
                  <a:srgbClr val="262626"/>
                </a:solidFill>
                <a:latin typeface="Garamond"/>
                <a:ea typeface="Garamond"/>
                <a:cs typeface="Garamond"/>
                <a:sym typeface="Garamond"/>
              </a:rPr>
              <a:t> Discover co-occurring features and patterns within spatial data.</a:t>
            </a:r>
            <a:endParaRPr/>
          </a:p>
          <a:p>
            <a:pPr marL="285750" marR="0" lvl="0" indent="-285750" algn="just" rtl="0">
              <a:lnSpc>
                <a:spcPct val="120000"/>
              </a:lnSpc>
              <a:spcBef>
                <a:spcPts val="104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Visualization:</a:t>
            </a:r>
            <a:r>
              <a:rPr lang="en-US" sz="2200" b="0" i="0" u="none" strike="noStrike" cap="none">
                <a:solidFill>
                  <a:srgbClr val="262626"/>
                </a:solidFill>
                <a:latin typeface="Garamond"/>
                <a:ea typeface="Garamond"/>
                <a:cs typeface="Garamond"/>
                <a:sym typeface="Garamond"/>
              </a:rPr>
              <a:t> Present results using maps, heatmaps, and other spatial representations.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06"/>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Spatial Data Mining Techniques</a:t>
            </a:r>
            <a:endParaRPr/>
          </a:p>
        </p:txBody>
      </p:sp>
      <p:sp>
        <p:nvSpPr>
          <p:cNvPr id="890" name="Google Shape;890;p106"/>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2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Spatial Clustering:</a:t>
            </a:r>
            <a:r>
              <a:rPr lang="en-US" sz="2400" b="0" i="0" u="none" strike="noStrike" cap="none">
                <a:solidFill>
                  <a:srgbClr val="262626"/>
                </a:solidFill>
                <a:latin typeface="Garamond"/>
                <a:ea typeface="Garamond"/>
                <a:cs typeface="Garamond"/>
                <a:sym typeface="Garamond"/>
              </a:rPr>
              <a:t> Identify clusters of geographically close data points that share similar attributes.</a:t>
            </a:r>
            <a:endParaRPr/>
          </a:p>
          <a:p>
            <a:pPr marL="285750" marR="0" lvl="0" indent="-285750" algn="just" rtl="0">
              <a:lnSpc>
                <a:spcPct val="12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Spatial Outlier Detection:</a:t>
            </a:r>
            <a:r>
              <a:rPr lang="en-US" sz="2400" b="0" i="0" u="none" strike="noStrike" cap="none">
                <a:solidFill>
                  <a:srgbClr val="262626"/>
                </a:solidFill>
                <a:latin typeface="Garamond"/>
                <a:ea typeface="Garamond"/>
                <a:cs typeface="Garamond"/>
                <a:sym typeface="Garamond"/>
              </a:rPr>
              <a:t> Identify data points that deviate significantly from the expected spatial pattern.</a:t>
            </a:r>
            <a:endParaRPr/>
          </a:p>
          <a:p>
            <a:pPr marL="285750" marR="0" lvl="0" indent="-285750" algn="just" rtl="0">
              <a:lnSpc>
                <a:spcPct val="12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Spatial Regression:</a:t>
            </a:r>
            <a:r>
              <a:rPr lang="en-US" sz="2400" b="0" i="0" u="none" strike="noStrike" cap="none">
                <a:solidFill>
                  <a:srgbClr val="262626"/>
                </a:solidFill>
                <a:latin typeface="Garamond"/>
                <a:ea typeface="Garamond"/>
                <a:cs typeface="Garamond"/>
                <a:sym typeface="Garamond"/>
              </a:rPr>
              <a:t> Explore relationships between spatially distributed variables and non-spatial attributes.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7"/>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Spatial Data Mining Techniques</a:t>
            </a:r>
            <a:endParaRPr/>
          </a:p>
        </p:txBody>
      </p:sp>
      <p:sp>
        <p:nvSpPr>
          <p:cNvPr id="896" name="Google Shape;896;p107"/>
          <p:cNvSpPr txBox="1">
            <a:spLocks noGrp="1"/>
          </p:cNvSpPr>
          <p:nvPr>
            <p:ph type="body" idx="1"/>
          </p:nvPr>
        </p:nvSpPr>
        <p:spPr>
          <a:xfrm>
            <a:off x="1295400" y="2557462"/>
            <a:ext cx="9601200" cy="331787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20000"/>
              </a:lnSpc>
              <a:spcBef>
                <a:spcPts val="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Spatial Interpolation:</a:t>
            </a:r>
            <a:r>
              <a:rPr lang="en-US" sz="2200" b="0" i="0" u="none" strike="noStrike" cap="none">
                <a:solidFill>
                  <a:srgbClr val="262626"/>
                </a:solidFill>
                <a:latin typeface="Garamond"/>
                <a:ea typeface="Garamond"/>
                <a:cs typeface="Garamond"/>
                <a:sym typeface="Garamond"/>
              </a:rPr>
              <a:t> Estimate values at unobserved locations based on nearby observations.</a:t>
            </a:r>
            <a:endParaRPr/>
          </a:p>
          <a:p>
            <a:pPr marL="285750" marR="0" lvl="0" indent="-285750" algn="just" rtl="0">
              <a:lnSpc>
                <a:spcPct val="120000"/>
              </a:lnSpc>
              <a:spcBef>
                <a:spcPts val="104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Geospatial Association Rule Mining:</a:t>
            </a:r>
            <a:r>
              <a:rPr lang="en-US" sz="2200" b="0" i="0" u="none" strike="noStrike" cap="none">
                <a:solidFill>
                  <a:srgbClr val="262626"/>
                </a:solidFill>
                <a:latin typeface="Garamond"/>
                <a:ea typeface="Garamond"/>
                <a:cs typeface="Garamond"/>
                <a:sym typeface="Garamond"/>
              </a:rPr>
              <a:t> Discover associations between spatial features and their attributes.</a:t>
            </a:r>
            <a:endParaRPr/>
          </a:p>
          <a:p>
            <a:pPr marL="285750" marR="0" lvl="0" indent="-285750" algn="just" rtl="0">
              <a:lnSpc>
                <a:spcPct val="120000"/>
              </a:lnSpc>
              <a:spcBef>
                <a:spcPts val="104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Spatial Autocorrelation Analysis:</a:t>
            </a:r>
            <a:r>
              <a:rPr lang="en-US" sz="2200" b="0" i="0" u="none" strike="noStrike" cap="none">
                <a:solidFill>
                  <a:srgbClr val="262626"/>
                </a:solidFill>
                <a:latin typeface="Garamond"/>
                <a:ea typeface="Garamond"/>
                <a:cs typeface="Garamond"/>
                <a:sym typeface="Garamond"/>
              </a:rPr>
              <a:t> Assess the degree of similarity between neighboring locations.</a:t>
            </a:r>
            <a:endParaRPr/>
          </a:p>
          <a:p>
            <a:pPr marL="285750" marR="0" lvl="0" indent="-285750" algn="just" rtl="0">
              <a:lnSpc>
                <a:spcPct val="120000"/>
              </a:lnSpc>
              <a:spcBef>
                <a:spcPts val="1040"/>
              </a:spcBef>
              <a:spcAft>
                <a:spcPts val="0"/>
              </a:spcAft>
              <a:buClr>
                <a:srgbClr val="83992A"/>
              </a:buClr>
              <a:buSzPts val="2530"/>
              <a:buFont typeface="Arial"/>
              <a:buChar char="•"/>
            </a:pPr>
            <a:r>
              <a:rPr lang="en-US" sz="2200" b="1" i="0" u="none" strike="noStrike" cap="none">
                <a:solidFill>
                  <a:srgbClr val="262626"/>
                </a:solidFill>
                <a:latin typeface="Garamond"/>
                <a:ea typeface="Garamond"/>
                <a:cs typeface="Garamond"/>
                <a:sym typeface="Garamond"/>
              </a:rPr>
              <a:t>Spatial Decision Trees:</a:t>
            </a:r>
            <a:r>
              <a:rPr lang="en-US" sz="2200" b="0" i="0" u="none" strike="noStrike" cap="none">
                <a:solidFill>
                  <a:srgbClr val="262626"/>
                </a:solidFill>
                <a:latin typeface="Garamond"/>
                <a:ea typeface="Garamond"/>
                <a:cs typeface="Garamond"/>
                <a:sym typeface="Garamond"/>
              </a:rPr>
              <a:t> Hierarchical models for classifying spatial data based on attributes and location.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08"/>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Business Applications</a:t>
            </a:r>
            <a:endParaRPr/>
          </a:p>
        </p:txBody>
      </p:sp>
      <p:sp>
        <p:nvSpPr>
          <p:cNvPr id="902" name="Google Shape;902;p108"/>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2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Retail and Marketing:</a:t>
            </a:r>
            <a:r>
              <a:rPr lang="en-US" sz="2400" b="0" i="0" u="none" strike="noStrike" cap="none">
                <a:solidFill>
                  <a:srgbClr val="262626"/>
                </a:solidFill>
                <a:latin typeface="Garamond"/>
                <a:ea typeface="Garamond"/>
                <a:cs typeface="Garamond"/>
                <a:sym typeface="Garamond"/>
              </a:rPr>
              <a:t> Optimize store locations, analyze foot traffic, and target customers based on geographic patterns.</a:t>
            </a:r>
            <a:endParaRPr/>
          </a:p>
          <a:p>
            <a:pPr marL="285750" marR="0" lvl="0" indent="-285750" algn="just" rtl="0">
              <a:lnSpc>
                <a:spcPct val="12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Logistics and Supply Chain:</a:t>
            </a:r>
            <a:r>
              <a:rPr lang="en-US" sz="2400" b="0" i="0" u="none" strike="noStrike" cap="none">
                <a:solidFill>
                  <a:srgbClr val="262626"/>
                </a:solidFill>
                <a:latin typeface="Garamond"/>
                <a:ea typeface="Garamond"/>
                <a:cs typeface="Garamond"/>
                <a:sym typeface="Garamond"/>
              </a:rPr>
              <a:t> Optimize routes, track shipments, and manage inventory with location intelligence.</a:t>
            </a:r>
            <a:endParaRPr/>
          </a:p>
          <a:p>
            <a:pPr marL="285750" marR="0" lvl="0" indent="-285750" algn="just" rtl="0">
              <a:lnSpc>
                <a:spcPct val="12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Environmental Monitoring:</a:t>
            </a:r>
            <a:r>
              <a:rPr lang="en-US" sz="2400" b="0" i="0" u="none" strike="noStrike" cap="none">
                <a:solidFill>
                  <a:srgbClr val="262626"/>
                </a:solidFill>
                <a:latin typeface="Garamond"/>
                <a:ea typeface="Garamond"/>
                <a:cs typeface="Garamond"/>
                <a:sym typeface="Garamond"/>
              </a:rPr>
              <a:t> Analyze patterns of pollution, deforestation, and natural resource distribution.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09"/>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Business Applications</a:t>
            </a:r>
            <a:endParaRPr/>
          </a:p>
        </p:txBody>
      </p:sp>
      <p:sp>
        <p:nvSpPr>
          <p:cNvPr id="908" name="Google Shape;908;p109"/>
          <p:cNvSpPr txBox="1">
            <a:spLocks noGrp="1"/>
          </p:cNvSpPr>
          <p:nvPr>
            <p:ph type="body" idx="1"/>
          </p:nvPr>
        </p:nvSpPr>
        <p:spPr>
          <a:xfrm>
            <a:off x="1295400" y="2557462"/>
            <a:ext cx="9601200" cy="331787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2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Urban Planning:</a:t>
            </a:r>
            <a:r>
              <a:rPr lang="en-US" sz="2400" b="0" i="0" u="none" strike="noStrike" cap="none">
                <a:solidFill>
                  <a:srgbClr val="262626"/>
                </a:solidFill>
                <a:latin typeface="Garamond"/>
                <a:ea typeface="Garamond"/>
                <a:cs typeface="Garamond"/>
                <a:sym typeface="Garamond"/>
              </a:rPr>
              <a:t> Plan infrastructure, transportation, and services by analyzing population distribution and trends.</a:t>
            </a:r>
            <a:endParaRPr/>
          </a:p>
          <a:p>
            <a:pPr marL="285750" marR="0" lvl="0" indent="-285750" algn="just" rtl="0">
              <a:lnSpc>
                <a:spcPct val="12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Epidemiology:</a:t>
            </a:r>
            <a:r>
              <a:rPr lang="en-US" sz="2400" b="0" i="0" u="none" strike="noStrike" cap="none">
                <a:solidFill>
                  <a:srgbClr val="262626"/>
                </a:solidFill>
                <a:latin typeface="Garamond"/>
                <a:ea typeface="Garamond"/>
                <a:cs typeface="Garamond"/>
                <a:sym typeface="Garamond"/>
              </a:rPr>
              <a:t> Track disease outbreaks, analyze disease spread, and allocate healthcare resources.</a:t>
            </a:r>
            <a:endParaRPr/>
          </a:p>
          <a:p>
            <a:pPr marL="285750" marR="0" lvl="0" indent="-285750" algn="just" rtl="0">
              <a:lnSpc>
                <a:spcPct val="12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Natural Disaster Management:</a:t>
            </a:r>
            <a:r>
              <a:rPr lang="en-US" sz="2400" b="0" i="0" u="none" strike="noStrike" cap="none">
                <a:solidFill>
                  <a:srgbClr val="262626"/>
                </a:solidFill>
                <a:latin typeface="Garamond"/>
                <a:ea typeface="Garamond"/>
                <a:cs typeface="Garamond"/>
                <a:sym typeface="Garamond"/>
              </a:rPr>
              <a:t> Predict and respond to natural disasters using spatial data insights.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10"/>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Challenges and Future Trends</a:t>
            </a:r>
            <a:endParaRPr/>
          </a:p>
        </p:txBody>
      </p:sp>
      <p:sp>
        <p:nvSpPr>
          <p:cNvPr id="914" name="Google Shape;914;p110"/>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Data Quality:</a:t>
            </a:r>
            <a:r>
              <a:rPr lang="en-US" sz="2400" b="0" i="0" u="none" strike="noStrike" cap="none">
                <a:solidFill>
                  <a:srgbClr val="262626"/>
                </a:solidFill>
                <a:latin typeface="Garamond"/>
                <a:ea typeface="Garamond"/>
                <a:cs typeface="Garamond"/>
                <a:sym typeface="Garamond"/>
              </a:rPr>
              <a:t> Ensuring accuracy and precision in geographic data.</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Spatial Heterogeneity:</a:t>
            </a:r>
            <a:r>
              <a:rPr lang="en-US" sz="2400" b="0" i="0" u="none" strike="noStrike" cap="none">
                <a:solidFill>
                  <a:srgbClr val="262626"/>
                </a:solidFill>
                <a:latin typeface="Garamond"/>
                <a:ea typeface="Garamond"/>
                <a:cs typeface="Garamond"/>
                <a:sym typeface="Garamond"/>
              </a:rPr>
              <a:t> Handling variations in data distribution and density.</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Scale Issues:</a:t>
            </a:r>
            <a:r>
              <a:rPr lang="en-US" sz="2400" b="0" i="0" u="none" strike="noStrike" cap="none">
                <a:solidFill>
                  <a:srgbClr val="262626"/>
                </a:solidFill>
                <a:latin typeface="Garamond"/>
                <a:ea typeface="Garamond"/>
                <a:cs typeface="Garamond"/>
                <a:sym typeface="Garamond"/>
              </a:rPr>
              <a:t> Addressing challenges related to analyzing data at different spatial scales.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Privacy Concerns:</a:t>
            </a:r>
            <a:r>
              <a:rPr lang="en-US" sz="2400" b="0" i="0" u="none" strike="noStrike" cap="none">
                <a:solidFill>
                  <a:srgbClr val="262626"/>
                </a:solidFill>
                <a:latin typeface="Garamond"/>
                <a:ea typeface="Garamond"/>
                <a:cs typeface="Garamond"/>
                <a:sym typeface="Garamond"/>
              </a:rPr>
              <a:t> Protecting sensitive location-based information.</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Integration with AI:</a:t>
            </a:r>
            <a:r>
              <a:rPr lang="en-US" sz="2400" b="0" i="0" u="none" strike="noStrike" cap="none">
                <a:solidFill>
                  <a:srgbClr val="262626"/>
                </a:solidFill>
                <a:latin typeface="Garamond"/>
                <a:ea typeface="Garamond"/>
                <a:cs typeface="Garamond"/>
                <a:sym typeface="Garamond"/>
              </a:rPr>
              <a:t> Combining spatial data mining with machine learning and AI techniques for more robust insights.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11"/>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Conclusion</a:t>
            </a:r>
            <a:endParaRPr/>
          </a:p>
        </p:txBody>
      </p:sp>
      <p:sp>
        <p:nvSpPr>
          <p:cNvPr id="920" name="Google Shape;920;p111"/>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Spatial Data Mining unlocks insights from geographic data, facilitating informed decision-making.</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It plays a crucial role in understanding the spatial aspects of various domains.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Continued advancements in technology will further enhance the capabilities of spatial data mining.</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Integrating spatial intelligence empowers organizations to leverage the geographical component of their data.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12"/>
          <p:cNvSpPr txBox="1">
            <a:spLocks noGrp="1"/>
          </p:cNvSpPr>
          <p:nvPr>
            <p:ph type="ctrTitle"/>
          </p:nvPr>
        </p:nvSpPr>
        <p:spPr>
          <a:xfrm>
            <a:off x="2692400" y="1871662"/>
            <a:ext cx="6815137" cy="15160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Temporal Mining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13"/>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Introduction to Temporal Mining</a:t>
            </a:r>
            <a:endParaRPr/>
          </a:p>
        </p:txBody>
      </p:sp>
      <p:sp>
        <p:nvSpPr>
          <p:cNvPr id="931" name="Google Shape;931;p113"/>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Temporal mining is the process of extracting valuable patterns, trends, and insights from time-based data.</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It involves analyzing data sequences and timestamps to reveal temporal relationships and dependencies.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14"/>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Applications of Temporal Mining</a:t>
            </a:r>
            <a:endParaRPr/>
          </a:p>
        </p:txBody>
      </p:sp>
      <p:sp>
        <p:nvSpPr>
          <p:cNvPr id="937" name="Google Shape;937;p114"/>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Financial Forecasting</a:t>
            </a:r>
            <a:endParaRPr sz="2400" b="0" i="0" u="none" strike="noStrike" cap="none">
              <a:solidFill>
                <a:srgbClr val="262626"/>
              </a:solidFill>
              <a:latin typeface="Garamond"/>
              <a:ea typeface="Garamond"/>
              <a:cs typeface="Garamond"/>
              <a:sym typeface="Garamond"/>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Predict stock prices, market trends, and economic indicators based on historical data patterns.</a:t>
            </a:r>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Identify optimal trading times and investment opportunities.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Healthcare Analysis</a:t>
            </a:r>
            <a:endParaRPr sz="2400" b="0" i="0" u="none" strike="noStrike" cap="none">
              <a:solidFill>
                <a:srgbClr val="262626"/>
              </a:solidFill>
              <a:latin typeface="Garamond"/>
              <a:ea typeface="Garamond"/>
              <a:cs typeface="Garamond"/>
              <a:sym typeface="Garamond"/>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Monitor patient vitals and medical records over time to predict disease progression.</a:t>
            </a:r>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Analyze treatment effectiveness and patient response patterns.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8B8B8"/>
            </a:gs>
          </a:gsLst>
          <a:lin ang="5400000" scaled="0"/>
        </a:gradFill>
        <a:effectLst/>
      </p:bgPr>
    </p:bg>
    <p:spTree>
      <p:nvGrpSpPr>
        <p:cNvPr id="1" name="Shape 746"/>
        <p:cNvGrpSpPr/>
        <p:nvPr/>
      </p:nvGrpSpPr>
      <p:grpSpPr>
        <a:xfrm>
          <a:off x="0" y="0"/>
          <a:ext cx="0" cy="0"/>
          <a:chOff x="0" y="0"/>
          <a:chExt cx="0" cy="0"/>
        </a:xfrm>
      </p:grpSpPr>
      <p:sp>
        <p:nvSpPr>
          <p:cNvPr id="747" name="Google Shape;747;p82"/>
          <p:cNvSpPr txBox="1">
            <a:spLocks noGrp="1"/>
          </p:cNvSpPr>
          <p:nvPr>
            <p:ph type="title"/>
          </p:nvPr>
        </p:nvSpPr>
        <p:spPr>
          <a:xfrm>
            <a:off x="912812" y="296862"/>
            <a:ext cx="10364787" cy="15954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Types of Web Mining</a:t>
            </a:r>
            <a:endParaRPr/>
          </a:p>
        </p:txBody>
      </p:sp>
      <p:sp>
        <p:nvSpPr>
          <p:cNvPr id="748" name="Google Shape;748;p82"/>
          <p:cNvSpPr txBox="1">
            <a:spLocks noGrp="1"/>
          </p:cNvSpPr>
          <p:nvPr>
            <p:ph type="body" idx="1"/>
          </p:nvPr>
        </p:nvSpPr>
        <p:spPr>
          <a:xfrm>
            <a:off x="914400" y="1498600"/>
            <a:ext cx="10363200" cy="4676775"/>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83992A"/>
              </a:buClr>
              <a:buSzPts val="2300"/>
              <a:buFont typeface="Arial"/>
              <a:buNone/>
            </a:pPr>
            <a:r>
              <a:rPr lang="en-US" sz="2000" b="1" i="0" u="none" strike="noStrike" cap="none" dirty="0">
                <a:solidFill>
                  <a:srgbClr val="262626"/>
                </a:solidFill>
                <a:latin typeface="Garamond"/>
                <a:ea typeface="Garamond"/>
                <a:cs typeface="Garamond"/>
                <a:sym typeface="Garamond"/>
              </a:rPr>
              <a:t>1. Web Content Mining</a:t>
            </a:r>
            <a:endParaRPr sz="2000" b="0" i="0" u="none" strike="noStrike" cap="none" dirty="0">
              <a:solidFill>
                <a:srgbClr val="262626"/>
              </a:solidFill>
              <a:latin typeface="Garamond"/>
              <a:ea typeface="Garamond"/>
              <a:cs typeface="Garamond"/>
              <a:sym typeface="Garamond"/>
            </a:endParaRPr>
          </a:p>
          <a:p>
            <a:pPr marL="0" marR="0" lvl="0" indent="-146050" algn="l" rtl="0">
              <a:lnSpc>
                <a:spcPct val="80000"/>
              </a:lnSpc>
              <a:spcBef>
                <a:spcPts val="1000"/>
              </a:spcBef>
              <a:spcAft>
                <a:spcPts val="0"/>
              </a:spcAft>
              <a:buClr>
                <a:srgbClr val="83992A"/>
              </a:buClr>
              <a:buSzPts val="2300"/>
              <a:buFont typeface="Arial"/>
              <a:buChar char="•"/>
            </a:pPr>
            <a:r>
              <a:rPr lang="en-US" sz="2000" b="0" i="0" u="none" strike="noStrike" cap="none" dirty="0">
                <a:solidFill>
                  <a:srgbClr val="262626"/>
                </a:solidFill>
                <a:latin typeface="Garamond"/>
                <a:ea typeface="Garamond"/>
                <a:cs typeface="Garamond"/>
                <a:sym typeface="Garamond"/>
              </a:rPr>
              <a:t>Focuses on extracting information from the actual content of web pages.</a:t>
            </a:r>
            <a:endParaRPr dirty="0"/>
          </a:p>
          <a:p>
            <a:pPr marL="0" marR="0" lvl="0" indent="-146050" algn="l" rtl="0">
              <a:lnSpc>
                <a:spcPct val="80000"/>
              </a:lnSpc>
              <a:spcBef>
                <a:spcPts val="1000"/>
              </a:spcBef>
              <a:spcAft>
                <a:spcPts val="0"/>
              </a:spcAft>
              <a:buClr>
                <a:srgbClr val="83992A"/>
              </a:buClr>
              <a:buSzPts val="2300"/>
              <a:buFont typeface="Arial"/>
              <a:buChar char="•"/>
            </a:pPr>
            <a:r>
              <a:rPr lang="en-US" sz="2000" b="0" i="0" u="none" strike="noStrike" cap="none" dirty="0">
                <a:solidFill>
                  <a:srgbClr val="262626"/>
                </a:solidFill>
                <a:latin typeface="Garamond"/>
                <a:ea typeface="Garamond"/>
                <a:cs typeface="Garamond"/>
                <a:sym typeface="Garamond"/>
              </a:rPr>
              <a:t>Techniques: Text mining, sentiment analysis, information retrieval.</a:t>
            </a:r>
            <a:endParaRPr dirty="0"/>
          </a:p>
          <a:p>
            <a:pPr marL="0" marR="0" lvl="0" indent="-146050" algn="l" rtl="0">
              <a:lnSpc>
                <a:spcPct val="80000"/>
              </a:lnSpc>
              <a:spcBef>
                <a:spcPts val="1000"/>
              </a:spcBef>
              <a:spcAft>
                <a:spcPts val="0"/>
              </a:spcAft>
              <a:buClr>
                <a:srgbClr val="83992A"/>
              </a:buClr>
              <a:buSzPts val="2300"/>
              <a:buFont typeface="Arial"/>
              <a:buChar char="•"/>
            </a:pPr>
            <a:r>
              <a:rPr lang="en-US" sz="2000" b="0" i="0" u="none" strike="noStrike" cap="none" dirty="0">
                <a:solidFill>
                  <a:srgbClr val="262626"/>
                </a:solidFill>
                <a:latin typeface="Garamond"/>
                <a:ea typeface="Garamond"/>
                <a:cs typeface="Garamond"/>
                <a:sym typeface="Garamond"/>
              </a:rPr>
              <a:t>Applications: Information extraction, content categorization, opinion mining.</a:t>
            </a:r>
            <a:endParaRPr dirty="0"/>
          </a:p>
          <a:p>
            <a:pPr marL="0" marR="0" lvl="0" indent="0" algn="l" rtl="0">
              <a:lnSpc>
                <a:spcPct val="80000"/>
              </a:lnSpc>
              <a:spcBef>
                <a:spcPts val="1000"/>
              </a:spcBef>
              <a:spcAft>
                <a:spcPts val="0"/>
              </a:spcAft>
              <a:buClr>
                <a:srgbClr val="83992A"/>
              </a:buClr>
              <a:buSzPts val="2300"/>
              <a:buFont typeface="Arial"/>
              <a:buNone/>
            </a:pPr>
            <a:r>
              <a:rPr lang="en-US" sz="2000" b="1" i="0" u="none" strike="noStrike" cap="none" dirty="0">
                <a:solidFill>
                  <a:srgbClr val="262626"/>
                </a:solidFill>
                <a:latin typeface="Garamond"/>
                <a:ea typeface="Garamond"/>
                <a:cs typeface="Garamond"/>
                <a:sym typeface="Garamond"/>
              </a:rPr>
              <a:t>2. Web Structure Mining</a:t>
            </a:r>
            <a:endParaRPr sz="2000" b="0" i="0" u="none" strike="noStrike" cap="none" dirty="0">
              <a:solidFill>
                <a:srgbClr val="262626"/>
              </a:solidFill>
              <a:latin typeface="Garamond"/>
              <a:ea typeface="Garamond"/>
              <a:cs typeface="Garamond"/>
              <a:sym typeface="Garamond"/>
            </a:endParaRPr>
          </a:p>
          <a:p>
            <a:pPr marL="0" marR="0" lvl="0" indent="-146050" algn="l" rtl="0">
              <a:lnSpc>
                <a:spcPct val="80000"/>
              </a:lnSpc>
              <a:spcBef>
                <a:spcPts val="1000"/>
              </a:spcBef>
              <a:spcAft>
                <a:spcPts val="0"/>
              </a:spcAft>
              <a:buClr>
                <a:srgbClr val="83992A"/>
              </a:buClr>
              <a:buSzPts val="2300"/>
              <a:buFont typeface="Arial"/>
              <a:buChar char="•"/>
            </a:pPr>
            <a:r>
              <a:rPr lang="en-US" sz="2000" b="0" i="0" u="none" strike="noStrike" cap="none" dirty="0">
                <a:solidFill>
                  <a:srgbClr val="262626"/>
                </a:solidFill>
                <a:latin typeface="Garamond"/>
                <a:ea typeface="Garamond"/>
                <a:cs typeface="Garamond"/>
                <a:sym typeface="Garamond"/>
              </a:rPr>
              <a:t>Focuses on analyzing the relationships and connections between web pages.</a:t>
            </a:r>
            <a:endParaRPr dirty="0"/>
          </a:p>
          <a:p>
            <a:pPr marL="0" marR="0" lvl="0" indent="-146050" algn="l" rtl="0">
              <a:lnSpc>
                <a:spcPct val="80000"/>
              </a:lnSpc>
              <a:spcBef>
                <a:spcPts val="1000"/>
              </a:spcBef>
              <a:spcAft>
                <a:spcPts val="0"/>
              </a:spcAft>
              <a:buClr>
                <a:srgbClr val="83992A"/>
              </a:buClr>
              <a:buSzPts val="2300"/>
              <a:buFont typeface="Arial"/>
              <a:buChar char="•"/>
            </a:pPr>
            <a:r>
              <a:rPr lang="en-US" sz="2000" b="0" i="0" u="none" strike="noStrike" cap="none" dirty="0">
                <a:solidFill>
                  <a:srgbClr val="262626"/>
                </a:solidFill>
                <a:latin typeface="Garamond"/>
                <a:ea typeface="Garamond"/>
                <a:cs typeface="Garamond"/>
                <a:sym typeface="Garamond"/>
              </a:rPr>
              <a:t>Techniques: Link analysis, graph theory, social network analysis.</a:t>
            </a:r>
            <a:endParaRPr dirty="0"/>
          </a:p>
          <a:p>
            <a:pPr marL="0" marR="0" lvl="0" indent="-146050" algn="l" rtl="0">
              <a:lnSpc>
                <a:spcPct val="80000"/>
              </a:lnSpc>
              <a:spcBef>
                <a:spcPts val="1000"/>
              </a:spcBef>
              <a:spcAft>
                <a:spcPts val="0"/>
              </a:spcAft>
              <a:buClr>
                <a:srgbClr val="83992A"/>
              </a:buClr>
              <a:buSzPts val="2300"/>
              <a:buFont typeface="Arial"/>
              <a:buChar char="•"/>
            </a:pPr>
            <a:r>
              <a:rPr lang="en-US" sz="2000" b="0" i="0" u="none" strike="noStrike" cap="none" dirty="0">
                <a:solidFill>
                  <a:srgbClr val="262626"/>
                </a:solidFill>
                <a:latin typeface="Garamond"/>
                <a:ea typeface="Garamond"/>
                <a:cs typeface="Garamond"/>
                <a:sym typeface="Garamond"/>
              </a:rPr>
              <a:t>Applications: Page ranking, community detection, recommendation systems.</a:t>
            </a:r>
            <a:endParaRPr dirty="0"/>
          </a:p>
          <a:p>
            <a:pPr marL="0" marR="0" lvl="0" indent="0" algn="l" rtl="0">
              <a:lnSpc>
                <a:spcPct val="80000"/>
              </a:lnSpc>
              <a:spcBef>
                <a:spcPts val="1000"/>
              </a:spcBef>
              <a:spcAft>
                <a:spcPts val="0"/>
              </a:spcAft>
              <a:buClr>
                <a:srgbClr val="83992A"/>
              </a:buClr>
              <a:buSzPts val="2300"/>
              <a:buFont typeface="Arial"/>
              <a:buNone/>
            </a:pPr>
            <a:r>
              <a:rPr lang="en-US" sz="2000" b="1" i="0" u="none" strike="noStrike" cap="none" dirty="0">
                <a:solidFill>
                  <a:srgbClr val="262626"/>
                </a:solidFill>
                <a:latin typeface="Garamond"/>
                <a:ea typeface="Garamond"/>
                <a:cs typeface="Garamond"/>
                <a:sym typeface="Garamond"/>
              </a:rPr>
              <a:t>2. Web Usage Mining</a:t>
            </a:r>
            <a:endParaRPr sz="2000" b="0" i="0" u="none" strike="noStrike" cap="none" dirty="0">
              <a:solidFill>
                <a:srgbClr val="262626"/>
              </a:solidFill>
              <a:latin typeface="Garamond"/>
              <a:ea typeface="Garamond"/>
              <a:cs typeface="Garamond"/>
              <a:sym typeface="Garamond"/>
            </a:endParaRPr>
          </a:p>
          <a:p>
            <a:pPr marL="0" marR="0" lvl="0" indent="-146050" algn="l" rtl="0">
              <a:lnSpc>
                <a:spcPct val="80000"/>
              </a:lnSpc>
              <a:spcBef>
                <a:spcPts val="1000"/>
              </a:spcBef>
              <a:spcAft>
                <a:spcPts val="0"/>
              </a:spcAft>
              <a:buClr>
                <a:srgbClr val="83992A"/>
              </a:buClr>
              <a:buSzPts val="2300"/>
              <a:buFont typeface="Arial"/>
              <a:buChar char="•"/>
            </a:pPr>
            <a:r>
              <a:rPr lang="en-US" sz="2000" b="0" i="0" u="none" strike="noStrike" cap="none" dirty="0">
                <a:solidFill>
                  <a:srgbClr val="262626"/>
                </a:solidFill>
                <a:latin typeface="Garamond"/>
                <a:ea typeface="Garamond"/>
                <a:cs typeface="Garamond"/>
                <a:sym typeface="Garamond"/>
              </a:rPr>
              <a:t>Focuses on understanding user interactions with websites.</a:t>
            </a:r>
            <a:endParaRPr dirty="0"/>
          </a:p>
          <a:p>
            <a:pPr marL="0" marR="0" lvl="0" indent="-146050" algn="l" rtl="0">
              <a:lnSpc>
                <a:spcPct val="80000"/>
              </a:lnSpc>
              <a:spcBef>
                <a:spcPts val="1000"/>
              </a:spcBef>
              <a:spcAft>
                <a:spcPts val="0"/>
              </a:spcAft>
              <a:buClr>
                <a:srgbClr val="83992A"/>
              </a:buClr>
              <a:buSzPts val="2300"/>
              <a:buFont typeface="Arial"/>
              <a:buChar char="•"/>
            </a:pPr>
            <a:r>
              <a:rPr lang="en-US" sz="2000" b="0" i="0" u="none" strike="noStrike" cap="none" dirty="0">
                <a:solidFill>
                  <a:srgbClr val="262626"/>
                </a:solidFill>
                <a:latin typeface="Garamond"/>
                <a:ea typeface="Garamond"/>
                <a:cs typeface="Garamond"/>
                <a:sym typeface="Garamond"/>
              </a:rPr>
              <a:t>Techniques: Log analysis, user profiling, session identification.</a:t>
            </a:r>
            <a:endParaRPr dirty="0"/>
          </a:p>
          <a:p>
            <a:pPr marL="0" marR="0" lvl="0" indent="-146050" algn="l" rtl="0">
              <a:lnSpc>
                <a:spcPct val="80000"/>
              </a:lnSpc>
              <a:spcBef>
                <a:spcPts val="1000"/>
              </a:spcBef>
              <a:spcAft>
                <a:spcPts val="0"/>
              </a:spcAft>
              <a:buClr>
                <a:srgbClr val="83992A"/>
              </a:buClr>
              <a:buSzPts val="2300"/>
              <a:buFont typeface="Arial"/>
              <a:buChar char="•"/>
            </a:pPr>
            <a:r>
              <a:rPr lang="en-US" sz="2000" b="0" i="0" u="none" strike="noStrike" cap="none" dirty="0">
                <a:solidFill>
                  <a:srgbClr val="262626"/>
                </a:solidFill>
                <a:latin typeface="Garamond"/>
                <a:ea typeface="Garamond"/>
                <a:cs typeface="Garamond"/>
                <a:sym typeface="Garamond"/>
              </a:rPr>
              <a:t>Applications: Personalized recommendations, user behavior analysis, website optimization.</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15"/>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Applications of Temporal Mining</a:t>
            </a:r>
            <a:endParaRPr/>
          </a:p>
        </p:txBody>
      </p:sp>
      <p:sp>
        <p:nvSpPr>
          <p:cNvPr id="943" name="Google Shape;943;p115"/>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Customer Behavior Analysis</a:t>
            </a:r>
            <a:endParaRPr sz="2400" b="0" i="0" u="none" strike="noStrike" cap="none">
              <a:solidFill>
                <a:srgbClr val="262626"/>
              </a:solidFill>
              <a:latin typeface="Garamond"/>
              <a:ea typeface="Garamond"/>
              <a:cs typeface="Garamond"/>
              <a:sym typeface="Garamond"/>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Study customer interactions, purchase histories, and preferences to forecast buying patterns.</a:t>
            </a:r>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Optimize marketing strategies and tailor personalized recommendations.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Manufacturing and Supply Chain</a:t>
            </a:r>
            <a:endParaRPr sz="2400" b="0" i="0" u="none" strike="noStrike" cap="none">
              <a:solidFill>
                <a:srgbClr val="262626"/>
              </a:solidFill>
              <a:latin typeface="Garamond"/>
              <a:ea typeface="Garamond"/>
              <a:cs typeface="Garamond"/>
              <a:sym typeface="Garamond"/>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Analyze production schedules, lead times, and inventory levels to optimize supply chain operations.</a:t>
            </a:r>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Predict equipment maintenance needs and minimize downtime.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16"/>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Temporal Mining Techniques</a:t>
            </a:r>
            <a:endParaRPr/>
          </a:p>
        </p:txBody>
      </p:sp>
      <p:sp>
        <p:nvSpPr>
          <p:cNvPr id="949" name="Google Shape;949;p116"/>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Time Series Analysis</a:t>
            </a:r>
            <a:endParaRPr sz="2400" b="0" i="0" u="none" strike="noStrike" cap="none">
              <a:solidFill>
                <a:srgbClr val="262626"/>
              </a:solidFill>
              <a:latin typeface="Garamond"/>
              <a:ea typeface="Garamond"/>
              <a:cs typeface="Garamond"/>
              <a:sym typeface="Garamond"/>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Analyze sequential data points to uncover patterns and trends.</a:t>
            </a:r>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Methods: Moving averages, exponential smoothing, ARIMA, etc.</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Sequential Pattern Mining</a:t>
            </a:r>
            <a:endParaRPr sz="2400" b="0" i="0" u="none" strike="noStrike" cap="none">
              <a:solidFill>
                <a:srgbClr val="262626"/>
              </a:solidFill>
              <a:latin typeface="Garamond"/>
              <a:ea typeface="Garamond"/>
              <a:cs typeface="Garamond"/>
              <a:sym typeface="Garamond"/>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Discover frequent patterns in sequences of events or actions.</a:t>
            </a:r>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Applications: Market basket analysis, clickstream analysis.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17"/>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Temporal Mining Techniques</a:t>
            </a:r>
            <a:endParaRPr/>
          </a:p>
        </p:txBody>
      </p:sp>
      <p:sp>
        <p:nvSpPr>
          <p:cNvPr id="955" name="Google Shape;955;p117"/>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Temporal Association Rule Mining</a:t>
            </a:r>
            <a:endParaRPr sz="2400" b="0" i="0" u="none" strike="noStrike" cap="none">
              <a:solidFill>
                <a:srgbClr val="262626"/>
              </a:solidFill>
              <a:latin typeface="Garamond"/>
              <a:ea typeface="Garamond"/>
              <a:cs typeface="Garamond"/>
              <a:sym typeface="Garamond"/>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Identify associations between events that occur within specific time windows.</a:t>
            </a:r>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Useful for cross-selling, event correlation, and anomaly detection.</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Temporal Clustering</a:t>
            </a:r>
            <a:endParaRPr sz="2400" b="0" i="0" u="none" strike="noStrike" cap="none">
              <a:solidFill>
                <a:srgbClr val="262626"/>
              </a:solidFill>
              <a:latin typeface="Garamond"/>
              <a:ea typeface="Garamond"/>
              <a:cs typeface="Garamond"/>
              <a:sym typeface="Garamond"/>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Group similar temporal data points based on patterns and characteristics.</a:t>
            </a:r>
            <a:endParaRPr/>
          </a:p>
          <a:p>
            <a:pPr marL="742950" marR="0" lvl="1" indent="-285750" algn="just"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Clusters can help uncover insights about different temporal behaviors.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18"/>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Challenges and Considerations</a:t>
            </a:r>
            <a:endParaRPr/>
          </a:p>
        </p:txBody>
      </p:sp>
      <p:sp>
        <p:nvSpPr>
          <p:cNvPr id="961" name="Google Shape;961;p118"/>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83992A"/>
              </a:buClr>
              <a:buSzPts val="2300"/>
              <a:buFont typeface="Arial"/>
              <a:buChar char="•"/>
            </a:pPr>
            <a:r>
              <a:rPr lang="en-US" sz="2000" b="1" i="0" u="none" strike="noStrike" cap="none">
                <a:solidFill>
                  <a:srgbClr val="262626"/>
                </a:solidFill>
                <a:latin typeface="Garamond"/>
                <a:ea typeface="Garamond"/>
                <a:cs typeface="Garamond"/>
                <a:sym typeface="Garamond"/>
              </a:rPr>
              <a:t>Data Preprocessing</a:t>
            </a:r>
            <a:endParaRPr sz="2000" b="0" i="0" u="none" strike="noStrike" cap="none">
              <a:solidFill>
                <a:srgbClr val="262626"/>
              </a:solidFill>
              <a:latin typeface="Garamond"/>
              <a:ea typeface="Garamond"/>
              <a:cs typeface="Garamond"/>
              <a:sym typeface="Garamond"/>
            </a:endParaRPr>
          </a:p>
          <a:p>
            <a:pPr marL="742950" marR="0" lvl="1" indent="-285750" algn="l"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Cleaning and aligning timestamps for accurate analysis.</a:t>
            </a:r>
            <a:endParaRPr/>
          </a:p>
          <a:p>
            <a:pPr marL="742950" marR="0" lvl="1" indent="-285750" algn="l"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Handling missing data and outliers.</a:t>
            </a:r>
            <a:endParaRPr/>
          </a:p>
          <a:p>
            <a:pPr marL="285750" marR="0" lvl="0" indent="-285750" algn="l" rtl="0">
              <a:lnSpc>
                <a:spcPct val="100000"/>
              </a:lnSpc>
              <a:spcBef>
                <a:spcPts val="1000"/>
              </a:spcBef>
              <a:spcAft>
                <a:spcPts val="0"/>
              </a:spcAft>
              <a:buClr>
                <a:srgbClr val="83992A"/>
              </a:buClr>
              <a:buSzPts val="2300"/>
              <a:buFont typeface="Arial"/>
              <a:buChar char="•"/>
            </a:pPr>
            <a:r>
              <a:rPr lang="en-US" sz="2000" b="1" i="0" u="none" strike="noStrike" cap="none">
                <a:solidFill>
                  <a:srgbClr val="262626"/>
                </a:solidFill>
                <a:latin typeface="Garamond"/>
                <a:ea typeface="Garamond"/>
                <a:cs typeface="Garamond"/>
                <a:sym typeface="Garamond"/>
              </a:rPr>
              <a:t>Temporal Granularity</a:t>
            </a:r>
            <a:endParaRPr sz="2000" b="0" i="0" u="none" strike="noStrike" cap="none">
              <a:solidFill>
                <a:srgbClr val="262626"/>
              </a:solidFill>
              <a:latin typeface="Garamond"/>
              <a:ea typeface="Garamond"/>
              <a:cs typeface="Garamond"/>
              <a:sym typeface="Garamond"/>
            </a:endParaRPr>
          </a:p>
          <a:p>
            <a:pPr marL="742950" marR="0" lvl="1" indent="-285750" algn="l"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Choosing the appropriate time intervals or scales for analysis.</a:t>
            </a:r>
            <a:endParaRPr/>
          </a:p>
          <a:p>
            <a:pPr marL="742950" marR="0" lvl="1" indent="-285750" algn="l"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Balancing between fine-grained and coarse-grained views.</a:t>
            </a:r>
            <a:endParaRPr/>
          </a:p>
          <a:p>
            <a:pPr marL="285750" marR="0" lvl="0" indent="-285750" algn="l" rtl="0">
              <a:lnSpc>
                <a:spcPct val="100000"/>
              </a:lnSpc>
              <a:spcBef>
                <a:spcPts val="1000"/>
              </a:spcBef>
              <a:spcAft>
                <a:spcPts val="0"/>
              </a:spcAft>
              <a:buClr>
                <a:srgbClr val="83992A"/>
              </a:buClr>
              <a:buSzPts val="2300"/>
              <a:buFont typeface="Arial"/>
              <a:buChar char="•"/>
            </a:pPr>
            <a:r>
              <a:rPr lang="en-US" sz="2000" b="1" i="0" u="none" strike="noStrike" cap="none">
                <a:solidFill>
                  <a:srgbClr val="262626"/>
                </a:solidFill>
                <a:latin typeface="Garamond"/>
                <a:ea typeface="Garamond"/>
                <a:cs typeface="Garamond"/>
                <a:sym typeface="Garamond"/>
              </a:rPr>
              <a:t>Handling Dynamic Patterns</a:t>
            </a:r>
            <a:endParaRPr sz="2000" b="0" i="0" u="none" strike="noStrike" cap="none">
              <a:solidFill>
                <a:srgbClr val="262626"/>
              </a:solidFill>
              <a:latin typeface="Garamond"/>
              <a:ea typeface="Garamond"/>
              <a:cs typeface="Garamond"/>
              <a:sym typeface="Garamond"/>
            </a:endParaRPr>
          </a:p>
          <a:p>
            <a:pPr marL="742950" marR="0" lvl="1" indent="-285750" algn="l" rtl="0">
              <a:lnSpc>
                <a:spcPct val="100000"/>
              </a:lnSpc>
              <a:spcBef>
                <a:spcPts val="1000"/>
              </a:spcBef>
              <a:spcAft>
                <a:spcPts val="0"/>
              </a:spcAft>
              <a:buClr>
                <a:srgbClr val="83992A"/>
              </a:buClr>
              <a:buSzPts val="2300"/>
              <a:buFont typeface="Arial"/>
              <a:buChar char="•"/>
            </a:pPr>
            <a:r>
              <a:rPr lang="en-US" sz="2000" b="0" i="0" u="none" strike="noStrike" cap="none">
                <a:solidFill>
                  <a:srgbClr val="262626"/>
                </a:solidFill>
                <a:latin typeface="Garamond"/>
                <a:ea typeface="Garamond"/>
                <a:cs typeface="Garamond"/>
                <a:sym typeface="Garamond"/>
              </a:rPr>
              <a:t>Adapting to changing temporal behaviors and trends.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19"/>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Benefits of Temporal Mining</a:t>
            </a:r>
            <a:endParaRPr/>
          </a:p>
        </p:txBody>
      </p:sp>
      <p:sp>
        <p:nvSpPr>
          <p:cNvPr id="967" name="Google Shape;967;p119"/>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Enhanced decision-making through deeper understanding of time-related patterns.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Improved predictive capabilities for various industries.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Enables proactive strategies based on forecasted trends and events.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20"/>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Conclusion</a:t>
            </a:r>
            <a:endParaRPr/>
          </a:p>
        </p:txBody>
      </p:sp>
      <p:sp>
        <p:nvSpPr>
          <p:cNvPr id="973" name="Google Shape;973;p120"/>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Temporal mining empowers organizations to extract meaningful insights from time-based data.</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By analyzing temporal relationships, businesses can make informed decisions and gain a competitive edge.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21"/>
          <p:cNvSpPr txBox="1">
            <a:spLocks noGrp="1"/>
          </p:cNvSpPr>
          <p:nvPr>
            <p:ph type="ctrTitle"/>
          </p:nvPr>
        </p:nvSpPr>
        <p:spPr>
          <a:xfrm>
            <a:off x="2692400" y="1871662"/>
            <a:ext cx="6815137" cy="151606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Image Processing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22"/>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Image Processing Definition</a:t>
            </a:r>
            <a:endParaRPr/>
          </a:p>
        </p:txBody>
      </p:sp>
      <p:sp>
        <p:nvSpPr>
          <p:cNvPr id="984" name="Google Shape;984;p122"/>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Image processing is a field of computer science that focuses on manipulating and analyzing digital images.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It involves various techniques to enhance, transform, and extract information from images.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23"/>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Importance of Image Processing</a:t>
            </a:r>
            <a:endParaRPr/>
          </a:p>
        </p:txBody>
      </p:sp>
      <p:sp>
        <p:nvSpPr>
          <p:cNvPr id="990" name="Google Shape;990;p123"/>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Medical Imaging:</a:t>
            </a:r>
            <a:r>
              <a:rPr lang="en-US" sz="2400" b="0" i="0" u="none" strike="noStrike" cap="none">
                <a:solidFill>
                  <a:srgbClr val="262626"/>
                </a:solidFill>
                <a:latin typeface="Garamond"/>
                <a:ea typeface="Garamond"/>
                <a:cs typeface="Garamond"/>
                <a:sym typeface="Garamond"/>
              </a:rPr>
              <a:t> Used in diagnosing and monitoring medical conditions through techniques like X-ray, MRI, and CT scans.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Security:</a:t>
            </a:r>
            <a:r>
              <a:rPr lang="en-US" sz="2400" b="0" i="0" u="none" strike="noStrike" cap="none">
                <a:solidFill>
                  <a:srgbClr val="262626"/>
                </a:solidFill>
                <a:latin typeface="Garamond"/>
                <a:ea typeface="Garamond"/>
                <a:cs typeface="Garamond"/>
                <a:sym typeface="Garamond"/>
              </a:rPr>
              <a:t> Enhances surveillance systems by detecting anomalies and recognizing faces or objects.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Entertainment:</a:t>
            </a:r>
            <a:r>
              <a:rPr lang="en-US" sz="2400" b="0" i="0" u="none" strike="noStrike" cap="none">
                <a:solidFill>
                  <a:srgbClr val="262626"/>
                </a:solidFill>
                <a:latin typeface="Garamond"/>
                <a:ea typeface="Garamond"/>
                <a:cs typeface="Garamond"/>
                <a:sym typeface="Garamond"/>
              </a:rPr>
              <a:t> Enables special effects, CGI, and image enhancements in movies and video games.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24"/>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Importance of Image Processing</a:t>
            </a:r>
            <a:endParaRPr/>
          </a:p>
        </p:txBody>
      </p:sp>
      <p:sp>
        <p:nvSpPr>
          <p:cNvPr id="996" name="Google Shape;996;p124"/>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Remote Sensing:</a:t>
            </a:r>
            <a:r>
              <a:rPr lang="en-US" sz="2400" b="0" i="0" u="none" strike="noStrike" cap="none">
                <a:solidFill>
                  <a:srgbClr val="262626"/>
                </a:solidFill>
                <a:latin typeface="Garamond"/>
                <a:ea typeface="Garamond"/>
                <a:cs typeface="Garamond"/>
                <a:sym typeface="Garamond"/>
              </a:rPr>
              <a:t> Analyzes satellite images for environmental monitoring, disaster assessment, and urban planning.</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Industrial Automation:</a:t>
            </a:r>
            <a:r>
              <a:rPr lang="en-US" sz="2400" b="0" i="0" u="none" strike="noStrike" cap="none">
                <a:solidFill>
                  <a:srgbClr val="262626"/>
                </a:solidFill>
                <a:latin typeface="Garamond"/>
                <a:ea typeface="Garamond"/>
                <a:cs typeface="Garamond"/>
                <a:sym typeface="Garamond"/>
              </a:rPr>
              <a:t> Quality control in manufacturing, robot vision, and defect detection in products.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Biometrics:</a:t>
            </a:r>
            <a:r>
              <a:rPr lang="en-US" sz="2400" b="0" i="0" u="none" strike="noStrike" cap="none">
                <a:solidFill>
                  <a:srgbClr val="262626"/>
                </a:solidFill>
                <a:latin typeface="Garamond"/>
                <a:ea typeface="Garamond"/>
                <a:cs typeface="Garamond"/>
                <a:sym typeface="Garamond"/>
              </a:rPr>
              <a:t> Fingerprints, retinal scans, and facial recognition for identification and security purposes.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8B8B8"/>
            </a:gs>
          </a:gsLst>
          <a:lin ang="5400000" scaled="0"/>
        </a:gradFill>
        <a:effectLst/>
      </p:bgPr>
    </p:bg>
    <p:spTree>
      <p:nvGrpSpPr>
        <p:cNvPr id="1" name="Shape 752"/>
        <p:cNvGrpSpPr/>
        <p:nvPr/>
      </p:nvGrpSpPr>
      <p:grpSpPr>
        <a:xfrm>
          <a:off x="0" y="0"/>
          <a:ext cx="0" cy="0"/>
          <a:chOff x="0" y="0"/>
          <a:chExt cx="0" cy="0"/>
        </a:xfrm>
      </p:grpSpPr>
      <p:sp>
        <p:nvSpPr>
          <p:cNvPr id="753" name="Google Shape;753;p83"/>
          <p:cNvSpPr txBox="1">
            <a:spLocks noGrp="1"/>
          </p:cNvSpPr>
          <p:nvPr>
            <p:ph type="title"/>
          </p:nvPr>
        </p:nvSpPr>
        <p:spPr>
          <a:xfrm>
            <a:off x="912812" y="296862"/>
            <a:ext cx="10364787" cy="15954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Web Content Mining</a:t>
            </a:r>
            <a:endParaRPr/>
          </a:p>
        </p:txBody>
      </p:sp>
      <p:sp>
        <p:nvSpPr>
          <p:cNvPr id="754" name="Google Shape;754;p83"/>
          <p:cNvSpPr txBox="1">
            <a:spLocks noGrp="1"/>
          </p:cNvSpPr>
          <p:nvPr>
            <p:ph type="body" idx="1"/>
          </p:nvPr>
        </p:nvSpPr>
        <p:spPr>
          <a:xfrm>
            <a:off x="914400" y="1498600"/>
            <a:ext cx="10363200" cy="4676775"/>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83992A"/>
              </a:buClr>
              <a:buSzPts val="2760"/>
              <a:buFont typeface="Arial"/>
              <a:buNone/>
            </a:pPr>
            <a:r>
              <a:rPr lang="en-US" sz="2400" b="1" i="0" u="none" strike="noStrike" cap="none">
                <a:solidFill>
                  <a:srgbClr val="262626"/>
                </a:solidFill>
                <a:latin typeface="Garamond"/>
                <a:ea typeface="Garamond"/>
                <a:cs typeface="Garamond"/>
                <a:sym typeface="Garamond"/>
              </a:rPr>
              <a:t>1. Text Mining</a:t>
            </a:r>
            <a:endParaRPr sz="2400" b="0" i="0" u="none" strike="noStrike" cap="none">
              <a:solidFill>
                <a:srgbClr val="262626"/>
              </a:solidFill>
              <a:latin typeface="Garamond"/>
              <a:ea typeface="Garamond"/>
              <a:cs typeface="Garamond"/>
              <a:sym typeface="Garamond"/>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Involves extracting useful information from textual content.</a:t>
            </a:r>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Techniques: Natural Language Processing (NLP), keyword extraction, named entity recognition.</a:t>
            </a:r>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Application: Information retrieval, summarization, content categorization.</a:t>
            </a:r>
            <a:endParaRPr/>
          </a:p>
          <a:p>
            <a:pPr marL="0" marR="0" lvl="0" indent="0" algn="l" rtl="0">
              <a:lnSpc>
                <a:spcPct val="100000"/>
              </a:lnSpc>
              <a:spcBef>
                <a:spcPts val="1080"/>
              </a:spcBef>
              <a:spcAft>
                <a:spcPts val="0"/>
              </a:spcAft>
              <a:buClr>
                <a:srgbClr val="83992A"/>
              </a:buClr>
              <a:buSzPts val="2760"/>
              <a:buFont typeface="Arial"/>
              <a:buNone/>
            </a:pPr>
            <a:r>
              <a:rPr lang="en-US" sz="2400" b="1" i="0" u="none" strike="noStrike" cap="none">
                <a:solidFill>
                  <a:srgbClr val="262626"/>
                </a:solidFill>
                <a:latin typeface="Garamond"/>
                <a:ea typeface="Garamond"/>
                <a:cs typeface="Garamond"/>
                <a:sym typeface="Garamond"/>
              </a:rPr>
              <a:t>2. Sentiment Analysis</a:t>
            </a:r>
            <a:endParaRPr sz="2400" b="0" i="0" u="none" strike="noStrike" cap="none">
              <a:solidFill>
                <a:srgbClr val="262626"/>
              </a:solidFill>
              <a:latin typeface="Garamond"/>
              <a:ea typeface="Garamond"/>
              <a:cs typeface="Garamond"/>
              <a:sym typeface="Garamond"/>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Determines the sentiment or emotion expressed in textual content.</a:t>
            </a:r>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Techniques: Machine learning, NLP, sentiment classification.</a:t>
            </a:r>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Application: Understanding user opinions, brand reputation management.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25"/>
          <p:cNvSpPr txBox="1">
            <a:spLocks noGrp="1"/>
          </p:cNvSpPr>
          <p:nvPr>
            <p:ph type="title"/>
          </p:nvPr>
        </p:nvSpPr>
        <p:spPr>
          <a:xfrm>
            <a:off x="1182687" y="4040187"/>
            <a:ext cx="9609137" cy="566737"/>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262626"/>
              </a:buClr>
              <a:buSzPts val="2400"/>
              <a:buFont typeface="Garamond"/>
              <a:buNone/>
            </a:pPr>
            <a:r>
              <a:rPr lang="en-US" sz="2400" b="1" i="0" u="none">
                <a:solidFill>
                  <a:srgbClr val="262626"/>
                </a:solidFill>
                <a:latin typeface="Garamond"/>
                <a:ea typeface="Garamond"/>
                <a:cs typeface="Garamond"/>
                <a:sym typeface="Garamond"/>
              </a:rPr>
              <a:t>Types of Image Processing</a:t>
            </a:r>
            <a:endParaRPr/>
          </a:p>
        </p:txBody>
      </p:sp>
      <p:sp>
        <p:nvSpPr>
          <p:cNvPr id="1002" name="Google Shape;1002;p125"/>
          <p:cNvSpPr txBox="1">
            <a:spLocks noGrp="1"/>
          </p:cNvSpPr>
          <p:nvPr>
            <p:ph type="body" idx="1"/>
          </p:nvPr>
        </p:nvSpPr>
        <p:spPr>
          <a:xfrm>
            <a:off x="1041400" y="1041400"/>
            <a:ext cx="10106025" cy="2998787"/>
          </a:xfrm>
          <a:prstGeom prst="rect">
            <a:avLst/>
          </a:prstGeom>
          <a:noFill/>
          <a:ln w="57150" cap="flat" cmpd="thickThin">
            <a:solidFill>
              <a:srgbClr val="808080"/>
            </a:solidFill>
            <a:prstDash val="solid"/>
            <a:round/>
            <a:headEnd type="none" w="sm" len="sm"/>
            <a:tailEnd type="none" w="sm" len="sm"/>
          </a:ln>
        </p:spPr>
        <p:txBody>
          <a:bodyPr spcFirstLastPara="1" wrap="square" lIns="91425" tIns="45700" rIns="91425" bIns="45700" anchor="t" anchorCtr="0">
            <a:noAutofit/>
          </a:bodyPr>
          <a:lstStyle/>
          <a:p>
            <a:pPr marL="285750" marR="0" lvl="0" indent="-110490" algn="l" rtl="0">
              <a:spcBef>
                <a:spcPts val="0"/>
              </a:spcBef>
              <a:spcAft>
                <a:spcPts val="0"/>
              </a:spcAft>
              <a:buClr>
                <a:srgbClr val="83992A"/>
              </a:buClr>
              <a:buSzPts val="2760"/>
              <a:buFont typeface="Arial"/>
              <a:buNone/>
            </a:pPr>
            <a:endParaRPr sz="2400">
              <a:solidFill>
                <a:srgbClr val="262626"/>
              </a:solidFill>
              <a:latin typeface="Garamond"/>
              <a:ea typeface="Garamond"/>
              <a:cs typeface="Garamond"/>
              <a:sym typeface="Garamond"/>
            </a:endParaRPr>
          </a:p>
        </p:txBody>
      </p:sp>
      <p:sp>
        <p:nvSpPr>
          <p:cNvPr id="1003" name="Google Shape;1003;p125"/>
          <p:cNvSpPr txBox="1">
            <a:spLocks noGrp="1"/>
          </p:cNvSpPr>
          <p:nvPr>
            <p:ph type="body" idx="1"/>
          </p:nvPr>
        </p:nvSpPr>
        <p:spPr>
          <a:xfrm>
            <a:off x="1295400" y="4546600"/>
            <a:ext cx="9609137" cy="1584325"/>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760"/>
              <a:buNone/>
            </a:pPr>
            <a:r>
              <a:rPr lang="en-US" sz="2400" b="1" i="0" u="none">
                <a:solidFill>
                  <a:srgbClr val="262626"/>
                </a:solidFill>
                <a:latin typeface="Garamond"/>
                <a:ea typeface="Garamond"/>
                <a:cs typeface="Garamond"/>
                <a:sym typeface="Garamond"/>
              </a:rPr>
              <a:t>Image Enhancement</a:t>
            </a:r>
            <a:endParaRPr sz="2400" b="0" i="0" u="none">
              <a:solidFill>
                <a:srgbClr val="262626"/>
              </a:solidFill>
              <a:latin typeface="Garamond"/>
              <a:ea typeface="Garamond"/>
              <a:cs typeface="Garamond"/>
              <a:sym typeface="Garamond"/>
            </a:endParaRPr>
          </a:p>
          <a:p>
            <a:pPr marL="0" lvl="0" indent="0" algn="just" rtl="0">
              <a:lnSpc>
                <a:spcPct val="100000"/>
              </a:lnSpc>
              <a:spcBef>
                <a:spcPts val="1160"/>
              </a:spcBef>
              <a:spcAft>
                <a:spcPts val="0"/>
              </a:spcAft>
              <a:buSzPts val="3220"/>
              <a:buNone/>
            </a:pPr>
            <a:r>
              <a:rPr lang="en-US" sz="2800" b="0" i="0" u="none">
                <a:solidFill>
                  <a:srgbClr val="262626"/>
                </a:solidFill>
                <a:latin typeface="Garamond"/>
                <a:ea typeface="Garamond"/>
                <a:cs typeface="Garamond"/>
                <a:sym typeface="Garamond"/>
              </a:rPr>
              <a:t>Improving visual quality by adjusting contrast, brightness, sharpness, and color balance.</a:t>
            </a:r>
            <a:endParaRPr/>
          </a:p>
        </p:txBody>
      </p:sp>
      <p:pic>
        <p:nvPicPr>
          <p:cNvPr id="1004" name="Google Shape;1004;p125"/>
          <p:cNvPicPr preferRelativeResize="0"/>
          <p:nvPr/>
        </p:nvPicPr>
        <p:blipFill rotWithShape="1">
          <a:blip r:embed="rId3">
            <a:alphaModFix/>
          </a:blip>
          <a:srcRect/>
          <a:stretch/>
        </p:blipFill>
        <p:spPr>
          <a:xfrm>
            <a:off x="2662237" y="1136650"/>
            <a:ext cx="6467475" cy="280828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pic>
        <p:nvPicPr>
          <p:cNvPr id="1009" name="Google Shape;1009;p126"/>
          <p:cNvPicPr preferRelativeResize="0">
            <a:picLocks noGrp="1"/>
          </p:cNvPicPr>
          <p:nvPr>
            <p:ph type="body" idx="1"/>
          </p:nvPr>
        </p:nvPicPr>
        <p:blipFill rotWithShape="1">
          <a:blip r:embed="rId3">
            <a:alphaModFix/>
          </a:blip>
          <a:srcRect/>
          <a:stretch/>
        </p:blipFill>
        <p:spPr>
          <a:xfrm>
            <a:off x="5418137" y="1890712"/>
            <a:ext cx="5470525" cy="3076575"/>
          </a:xfrm>
          <a:prstGeom prst="rect">
            <a:avLst/>
          </a:prstGeom>
          <a:noFill/>
          <a:ln>
            <a:noFill/>
          </a:ln>
        </p:spPr>
      </p:pic>
      <p:sp>
        <p:nvSpPr>
          <p:cNvPr id="1010" name="Google Shape;1010;p126"/>
          <p:cNvSpPr txBox="1">
            <a:spLocks noGrp="1"/>
          </p:cNvSpPr>
          <p:nvPr>
            <p:ph type="body" idx="1"/>
          </p:nvPr>
        </p:nvSpPr>
        <p:spPr>
          <a:xfrm>
            <a:off x="1293812" y="3030537"/>
            <a:ext cx="3717925" cy="24384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3220"/>
              <a:buNone/>
            </a:pPr>
            <a:r>
              <a:rPr lang="en-US" sz="2800" b="1" i="0" u="none">
                <a:solidFill>
                  <a:srgbClr val="262626"/>
                </a:solidFill>
                <a:latin typeface="Garamond"/>
                <a:ea typeface="Garamond"/>
                <a:cs typeface="Garamond"/>
                <a:sym typeface="Garamond"/>
              </a:rPr>
              <a:t>Image Restoration</a:t>
            </a:r>
            <a:endParaRPr sz="2800" b="0" i="0" u="none">
              <a:solidFill>
                <a:srgbClr val="262626"/>
              </a:solidFill>
              <a:latin typeface="Garamond"/>
              <a:ea typeface="Garamond"/>
              <a:cs typeface="Garamond"/>
              <a:sym typeface="Garamond"/>
            </a:endParaRPr>
          </a:p>
          <a:p>
            <a:pPr marL="0" lvl="0" indent="0" algn="just" rtl="0">
              <a:lnSpc>
                <a:spcPct val="100000"/>
              </a:lnSpc>
              <a:spcBef>
                <a:spcPts val="1080"/>
              </a:spcBef>
              <a:spcAft>
                <a:spcPts val="0"/>
              </a:spcAft>
              <a:buSzPts val="2760"/>
              <a:buNone/>
            </a:pPr>
            <a:r>
              <a:rPr lang="en-US" sz="2400" b="0" i="0" u="none">
                <a:solidFill>
                  <a:srgbClr val="262626"/>
                </a:solidFill>
                <a:latin typeface="Garamond"/>
                <a:ea typeface="Garamond"/>
                <a:cs typeface="Garamond"/>
                <a:sym typeface="Garamond"/>
              </a:rPr>
              <a:t>Removing noise, distortions, and artifacts caused by various factors.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27"/>
          <p:cNvSpPr txBox="1">
            <a:spLocks noGrp="1"/>
          </p:cNvSpPr>
          <p:nvPr>
            <p:ph type="title"/>
          </p:nvPr>
        </p:nvSpPr>
        <p:spPr>
          <a:xfrm>
            <a:off x="1293812" y="1389062"/>
            <a:ext cx="3717925" cy="13716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262626"/>
              </a:buClr>
              <a:buSzPts val="2800"/>
              <a:buFont typeface="Garamond"/>
              <a:buNone/>
            </a:pPr>
            <a:r>
              <a:rPr lang="en-US" sz="2800" b="1" i="0" u="none">
                <a:solidFill>
                  <a:srgbClr val="262626"/>
                </a:solidFill>
                <a:latin typeface="Garamond"/>
                <a:ea typeface="Garamond"/>
                <a:cs typeface="Garamond"/>
                <a:sym typeface="Garamond"/>
              </a:rPr>
              <a:t>Image Compression</a:t>
            </a:r>
            <a:endParaRPr/>
          </a:p>
        </p:txBody>
      </p:sp>
      <p:pic>
        <p:nvPicPr>
          <p:cNvPr id="1016" name="Google Shape;1016;p127"/>
          <p:cNvPicPr preferRelativeResize="0">
            <a:picLocks noGrp="1"/>
          </p:cNvPicPr>
          <p:nvPr>
            <p:ph type="body" idx="1"/>
          </p:nvPr>
        </p:nvPicPr>
        <p:blipFill rotWithShape="1">
          <a:blip r:embed="rId3">
            <a:alphaModFix/>
          </a:blip>
          <a:srcRect/>
          <a:stretch/>
        </p:blipFill>
        <p:spPr>
          <a:xfrm>
            <a:off x="5418137" y="1862137"/>
            <a:ext cx="5470525" cy="3135312"/>
          </a:xfrm>
          <a:prstGeom prst="rect">
            <a:avLst/>
          </a:prstGeom>
          <a:noFill/>
          <a:ln>
            <a:noFill/>
          </a:ln>
        </p:spPr>
      </p:pic>
      <p:sp>
        <p:nvSpPr>
          <p:cNvPr id="1017" name="Google Shape;1017;p127"/>
          <p:cNvSpPr txBox="1">
            <a:spLocks noGrp="1"/>
          </p:cNvSpPr>
          <p:nvPr>
            <p:ph type="body" idx="1"/>
          </p:nvPr>
        </p:nvSpPr>
        <p:spPr>
          <a:xfrm>
            <a:off x="1293812" y="3030537"/>
            <a:ext cx="3717925" cy="24384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760"/>
              <a:buNone/>
            </a:pPr>
            <a:r>
              <a:rPr lang="en-US" sz="2400" b="0" i="0" u="none">
                <a:solidFill>
                  <a:srgbClr val="262626"/>
                </a:solidFill>
                <a:latin typeface="Garamond"/>
                <a:ea typeface="Garamond"/>
                <a:cs typeface="Garamond"/>
                <a:sym typeface="Garamond"/>
              </a:rPr>
              <a:t>Reducing image size for efficient storage and transmission</a:t>
            </a:r>
            <a:r>
              <a:rPr lang="en-US" sz="1600" b="0" i="0" u="none">
                <a:solidFill>
                  <a:srgbClr val="262626"/>
                </a:solidFill>
                <a:latin typeface="Garamond"/>
                <a:ea typeface="Garamond"/>
                <a:cs typeface="Garamond"/>
                <a:sym typeface="Garamond"/>
              </a:rPr>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28"/>
          <p:cNvSpPr txBox="1">
            <a:spLocks noGrp="1"/>
          </p:cNvSpPr>
          <p:nvPr>
            <p:ph type="title"/>
          </p:nvPr>
        </p:nvSpPr>
        <p:spPr>
          <a:xfrm>
            <a:off x="1293812" y="1389062"/>
            <a:ext cx="3717925" cy="13716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262626"/>
              </a:buClr>
              <a:buSzPts val="2800"/>
              <a:buFont typeface="Garamond"/>
              <a:buNone/>
            </a:pPr>
            <a:r>
              <a:rPr lang="en-US" sz="2800" b="1" i="0" u="none">
                <a:solidFill>
                  <a:srgbClr val="262626"/>
                </a:solidFill>
                <a:latin typeface="Garamond"/>
                <a:ea typeface="Garamond"/>
                <a:cs typeface="Garamond"/>
                <a:sym typeface="Garamond"/>
              </a:rPr>
              <a:t>Image Segmentation</a:t>
            </a:r>
            <a:endParaRPr/>
          </a:p>
        </p:txBody>
      </p:sp>
      <p:pic>
        <p:nvPicPr>
          <p:cNvPr id="1023" name="Google Shape;1023;p128"/>
          <p:cNvPicPr preferRelativeResize="0">
            <a:picLocks noGrp="1"/>
          </p:cNvPicPr>
          <p:nvPr>
            <p:ph type="body" idx="1"/>
          </p:nvPr>
        </p:nvPicPr>
        <p:blipFill rotWithShape="1">
          <a:blip r:embed="rId3">
            <a:alphaModFix/>
          </a:blip>
          <a:srcRect/>
          <a:stretch/>
        </p:blipFill>
        <p:spPr>
          <a:xfrm>
            <a:off x="5418137" y="2501900"/>
            <a:ext cx="5470525" cy="1855787"/>
          </a:xfrm>
          <a:prstGeom prst="rect">
            <a:avLst/>
          </a:prstGeom>
          <a:noFill/>
          <a:ln>
            <a:noFill/>
          </a:ln>
        </p:spPr>
      </p:pic>
      <p:sp>
        <p:nvSpPr>
          <p:cNvPr id="1024" name="Google Shape;1024;p128"/>
          <p:cNvSpPr txBox="1">
            <a:spLocks noGrp="1"/>
          </p:cNvSpPr>
          <p:nvPr>
            <p:ph type="body" idx="1"/>
          </p:nvPr>
        </p:nvSpPr>
        <p:spPr>
          <a:xfrm>
            <a:off x="1293812" y="3030537"/>
            <a:ext cx="3717925" cy="24384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760"/>
              <a:buNone/>
            </a:pPr>
            <a:r>
              <a:rPr lang="en-US" sz="2400" b="0" i="0" u="none">
                <a:solidFill>
                  <a:srgbClr val="262626"/>
                </a:solidFill>
                <a:latin typeface="Garamond"/>
                <a:ea typeface="Garamond"/>
                <a:cs typeface="Garamond"/>
                <a:sym typeface="Garamond"/>
              </a:rPr>
              <a:t>Dividing an image into meaningful regions for further analysis.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29"/>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Feature Extraction</a:t>
            </a:r>
            <a:endParaRPr/>
          </a:p>
        </p:txBody>
      </p:sp>
      <p:sp>
        <p:nvSpPr>
          <p:cNvPr id="1030" name="Google Shape;1030;p129"/>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Identifying and extracting important characteristics from an image.</a:t>
            </a:r>
            <a:endParaRPr/>
          </a:p>
        </p:txBody>
      </p:sp>
      <p:pic>
        <p:nvPicPr>
          <p:cNvPr id="1031" name="Google Shape;1031;p129"/>
          <p:cNvPicPr preferRelativeResize="0"/>
          <p:nvPr/>
        </p:nvPicPr>
        <p:blipFill rotWithShape="1">
          <a:blip r:embed="rId3">
            <a:alphaModFix/>
          </a:blip>
          <a:srcRect/>
          <a:stretch/>
        </p:blipFill>
        <p:spPr>
          <a:xfrm>
            <a:off x="2390775" y="3300412"/>
            <a:ext cx="7620000" cy="2476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30"/>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Image Processing Workflow</a:t>
            </a:r>
            <a:endParaRPr/>
          </a:p>
        </p:txBody>
      </p:sp>
      <p:sp>
        <p:nvSpPr>
          <p:cNvPr id="1037" name="Google Shape;1037;p130"/>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Image Acquisition:</a:t>
            </a:r>
            <a:r>
              <a:rPr lang="en-US" sz="2400" b="0" i="0" u="none" strike="noStrike" cap="none">
                <a:solidFill>
                  <a:srgbClr val="262626"/>
                </a:solidFill>
                <a:latin typeface="Garamond"/>
                <a:ea typeface="Garamond"/>
                <a:cs typeface="Garamond"/>
                <a:sym typeface="Garamond"/>
              </a:rPr>
              <a:t> Capturing an image using cameras, scanners, or other devices.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Preprocessing:</a:t>
            </a:r>
            <a:r>
              <a:rPr lang="en-US" sz="2400" b="0" i="0" u="none" strike="noStrike" cap="none">
                <a:solidFill>
                  <a:srgbClr val="262626"/>
                </a:solidFill>
                <a:latin typeface="Garamond"/>
                <a:ea typeface="Garamond"/>
                <a:cs typeface="Garamond"/>
                <a:sym typeface="Garamond"/>
              </a:rPr>
              <a:t> Removing noise, correcting distortions, and enhancing image quality.</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Image Enhancement:</a:t>
            </a:r>
            <a:r>
              <a:rPr lang="en-US" sz="2400" b="0" i="0" u="none" strike="noStrike" cap="none">
                <a:solidFill>
                  <a:srgbClr val="262626"/>
                </a:solidFill>
                <a:latin typeface="Garamond"/>
                <a:ea typeface="Garamond"/>
                <a:cs typeface="Garamond"/>
                <a:sym typeface="Garamond"/>
              </a:rPr>
              <a:t> Improving the visual appearance of the image.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31"/>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Image Processing Workflow</a:t>
            </a:r>
            <a:endParaRPr/>
          </a:p>
        </p:txBody>
      </p:sp>
      <p:sp>
        <p:nvSpPr>
          <p:cNvPr id="1043" name="Google Shape;1043;p131"/>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Image Analysis:</a:t>
            </a:r>
            <a:r>
              <a:rPr lang="en-US" sz="2400" b="0" i="0" u="none" strike="noStrike" cap="none">
                <a:solidFill>
                  <a:srgbClr val="262626"/>
                </a:solidFill>
                <a:latin typeface="Garamond"/>
                <a:ea typeface="Garamond"/>
                <a:cs typeface="Garamond"/>
                <a:sym typeface="Garamond"/>
              </a:rPr>
              <a:t> Extracting useful information from the image, such as object detection or recognition.</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Image Interpretation:</a:t>
            </a:r>
            <a:r>
              <a:rPr lang="en-US" sz="2400" b="0" i="0" u="none" strike="noStrike" cap="none">
                <a:solidFill>
                  <a:srgbClr val="262626"/>
                </a:solidFill>
                <a:latin typeface="Garamond"/>
                <a:ea typeface="Garamond"/>
                <a:cs typeface="Garamond"/>
                <a:sym typeface="Garamond"/>
              </a:rPr>
              <a:t> Drawing conclusions based on the analysis results.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Post-processing:</a:t>
            </a:r>
            <a:r>
              <a:rPr lang="en-US" sz="2400" b="0" i="0" u="none" strike="noStrike" cap="none">
                <a:solidFill>
                  <a:srgbClr val="262626"/>
                </a:solidFill>
                <a:latin typeface="Garamond"/>
                <a:ea typeface="Garamond"/>
                <a:cs typeface="Garamond"/>
                <a:sym typeface="Garamond"/>
              </a:rPr>
              <a:t> Final adjustments, formatting, and presentation of the processed image.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32"/>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Image Processing Techniques</a:t>
            </a:r>
            <a:endParaRPr/>
          </a:p>
        </p:txBody>
      </p:sp>
      <p:sp>
        <p:nvSpPr>
          <p:cNvPr id="1049" name="Google Shape;1049;p132"/>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Filters:</a:t>
            </a:r>
            <a:r>
              <a:rPr lang="en-US" sz="2400" b="0" i="0" u="none" strike="noStrike" cap="none">
                <a:solidFill>
                  <a:srgbClr val="262626"/>
                </a:solidFill>
                <a:latin typeface="Garamond"/>
                <a:ea typeface="Garamond"/>
                <a:cs typeface="Garamond"/>
                <a:sym typeface="Garamond"/>
              </a:rPr>
              <a:t> Applying convolutional filters for blurring, sharpening, edge detection, etc.</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Transforms:</a:t>
            </a:r>
            <a:r>
              <a:rPr lang="en-US" sz="2400" b="0" i="0" u="none" strike="noStrike" cap="none">
                <a:solidFill>
                  <a:srgbClr val="262626"/>
                </a:solidFill>
                <a:latin typeface="Garamond"/>
                <a:ea typeface="Garamond"/>
                <a:cs typeface="Garamond"/>
                <a:sym typeface="Garamond"/>
              </a:rPr>
              <a:t> Utilizing Fourier, Wavelet, or Hough transforms for frequency and shape analysis.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Machine Learning:</a:t>
            </a:r>
            <a:r>
              <a:rPr lang="en-US" sz="2400" b="0" i="0" u="none" strike="noStrike" cap="none">
                <a:solidFill>
                  <a:srgbClr val="262626"/>
                </a:solidFill>
                <a:latin typeface="Garamond"/>
                <a:ea typeface="Garamond"/>
                <a:cs typeface="Garamond"/>
                <a:sym typeface="Garamond"/>
              </a:rPr>
              <a:t> Employing algorithms like neural networks for object detection and image generation.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33"/>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Image Processing Techniques</a:t>
            </a:r>
            <a:endParaRPr/>
          </a:p>
        </p:txBody>
      </p:sp>
      <p:sp>
        <p:nvSpPr>
          <p:cNvPr id="1055" name="Google Shape;1055;p133"/>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Morphological Operations:</a:t>
            </a:r>
            <a:r>
              <a:rPr lang="en-US" sz="2400" b="0" i="0" u="none" strike="noStrike" cap="none">
                <a:solidFill>
                  <a:srgbClr val="262626"/>
                </a:solidFill>
                <a:latin typeface="Garamond"/>
                <a:ea typeface="Garamond"/>
                <a:cs typeface="Garamond"/>
                <a:sym typeface="Garamond"/>
              </a:rPr>
              <a:t> Manipulating shapes within an image using dilation, erosion, opening, and closing.</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Segmentation Algorithms:</a:t>
            </a:r>
            <a:r>
              <a:rPr lang="en-US" sz="2400" b="0" i="0" u="none" strike="noStrike" cap="none">
                <a:solidFill>
                  <a:srgbClr val="262626"/>
                </a:solidFill>
                <a:latin typeface="Garamond"/>
                <a:ea typeface="Garamond"/>
                <a:cs typeface="Garamond"/>
                <a:sym typeface="Garamond"/>
              </a:rPr>
              <a:t> Clustering, region-growing, and thresholding for partitioning an image.</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Feature Detection:</a:t>
            </a:r>
            <a:r>
              <a:rPr lang="en-US" sz="2400" b="0" i="0" u="none" strike="noStrike" cap="none">
                <a:solidFill>
                  <a:srgbClr val="262626"/>
                </a:solidFill>
                <a:latin typeface="Garamond"/>
                <a:ea typeface="Garamond"/>
                <a:cs typeface="Garamond"/>
                <a:sym typeface="Garamond"/>
              </a:rPr>
              <a:t> Identifying keypoints, edges, and textures for object recognition.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34"/>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Future Trends</a:t>
            </a:r>
            <a:endParaRPr/>
          </a:p>
        </p:txBody>
      </p:sp>
      <p:sp>
        <p:nvSpPr>
          <p:cNvPr id="1061" name="Google Shape;1061;p134"/>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Deep Learning:</a:t>
            </a:r>
            <a:r>
              <a:rPr lang="en-US" sz="2400" b="0" i="0" u="none" strike="noStrike" cap="none">
                <a:solidFill>
                  <a:srgbClr val="262626"/>
                </a:solidFill>
                <a:latin typeface="Garamond"/>
                <a:ea typeface="Garamond"/>
                <a:cs typeface="Garamond"/>
                <a:sym typeface="Garamond"/>
              </a:rPr>
              <a:t> Advancements in neural networks for more accurate and complex image processing tasks.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Real-time Processing:</a:t>
            </a:r>
            <a:r>
              <a:rPr lang="en-US" sz="2400" b="0" i="0" u="none" strike="noStrike" cap="none">
                <a:solidFill>
                  <a:srgbClr val="262626"/>
                </a:solidFill>
                <a:latin typeface="Garamond"/>
                <a:ea typeface="Garamond"/>
                <a:cs typeface="Garamond"/>
                <a:sym typeface="Garamond"/>
              </a:rPr>
              <a:t> Faster algorithms and hardware for immediate results in various applications.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3D Image Processing:</a:t>
            </a:r>
            <a:r>
              <a:rPr lang="en-US" sz="2400" b="0" i="0" u="none" strike="noStrike" cap="none">
                <a:solidFill>
                  <a:srgbClr val="262626"/>
                </a:solidFill>
                <a:latin typeface="Garamond"/>
                <a:ea typeface="Garamond"/>
                <a:cs typeface="Garamond"/>
                <a:sym typeface="Garamond"/>
              </a:rPr>
              <a:t> Extending techniques to handle volumetric data from medical scans and 3D sensors.</a:t>
            </a:r>
            <a:endParaRPr/>
          </a:p>
          <a:p>
            <a:pPr marL="285750" marR="0" lvl="0" indent="-285750" algn="just" rtl="0">
              <a:lnSpc>
                <a:spcPct val="100000"/>
              </a:lnSpc>
              <a:spcBef>
                <a:spcPts val="1080"/>
              </a:spcBef>
              <a:spcAft>
                <a:spcPts val="0"/>
              </a:spcAft>
              <a:buClr>
                <a:srgbClr val="83992A"/>
              </a:buClr>
              <a:buSzPts val="2760"/>
              <a:buFont typeface="Arial"/>
              <a:buChar char="•"/>
            </a:pPr>
            <a:r>
              <a:rPr lang="en-US" sz="2400" b="1" i="0" u="none" strike="noStrike" cap="none">
                <a:solidFill>
                  <a:srgbClr val="262626"/>
                </a:solidFill>
                <a:latin typeface="Garamond"/>
                <a:ea typeface="Garamond"/>
                <a:cs typeface="Garamond"/>
                <a:sym typeface="Garamond"/>
              </a:rPr>
              <a:t>Mixed Reality:</a:t>
            </a:r>
            <a:r>
              <a:rPr lang="en-US" sz="2400" b="0" i="0" u="none" strike="noStrike" cap="none">
                <a:solidFill>
                  <a:srgbClr val="262626"/>
                </a:solidFill>
                <a:latin typeface="Garamond"/>
                <a:ea typeface="Garamond"/>
                <a:cs typeface="Garamond"/>
                <a:sym typeface="Garamond"/>
              </a:rPr>
              <a:t> Integrating image processing with augmented and virtual reality experiences.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8B8B8"/>
            </a:gs>
          </a:gsLst>
          <a:lin ang="5400000" scaled="0"/>
        </a:gradFill>
        <a:effectLst/>
      </p:bgPr>
    </p:bg>
    <p:spTree>
      <p:nvGrpSpPr>
        <p:cNvPr id="1" name="Shape 758"/>
        <p:cNvGrpSpPr/>
        <p:nvPr/>
      </p:nvGrpSpPr>
      <p:grpSpPr>
        <a:xfrm>
          <a:off x="0" y="0"/>
          <a:ext cx="0" cy="0"/>
          <a:chOff x="0" y="0"/>
          <a:chExt cx="0" cy="0"/>
        </a:xfrm>
      </p:grpSpPr>
      <p:sp>
        <p:nvSpPr>
          <p:cNvPr id="759" name="Google Shape;759;p84"/>
          <p:cNvSpPr txBox="1">
            <a:spLocks noGrp="1"/>
          </p:cNvSpPr>
          <p:nvPr>
            <p:ph type="title"/>
          </p:nvPr>
        </p:nvSpPr>
        <p:spPr>
          <a:xfrm>
            <a:off x="912812" y="296862"/>
            <a:ext cx="10364787" cy="15954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Web Structure Mining</a:t>
            </a:r>
            <a:endParaRPr/>
          </a:p>
        </p:txBody>
      </p:sp>
      <p:sp>
        <p:nvSpPr>
          <p:cNvPr id="760" name="Google Shape;760;p84"/>
          <p:cNvSpPr txBox="1">
            <a:spLocks noGrp="1"/>
          </p:cNvSpPr>
          <p:nvPr>
            <p:ph type="body" idx="1"/>
          </p:nvPr>
        </p:nvSpPr>
        <p:spPr>
          <a:xfrm>
            <a:off x="914400" y="1498600"/>
            <a:ext cx="10363200" cy="4676775"/>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83992A"/>
              </a:buClr>
              <a:buSzPts val="2760"/>
              <a:buFont typeface="Arial"/>
              <a:buNone/>
            </a:pPr>
            <a:r>
              <a:rPr lang="en-US" sz="2400" b="1" i="0" u="none" strike="noStrike" cap="none" dirty="0">
                <a:solidFill>
                  <a:srgbClr val="262626"/>
                </a:solidFill>
                <a:latin typeface="Garamond"/>
                <a:ea typeface="Garamond"/>
                <a:cs typeface="Garamond"/>
                <a:sym typeface="Garamond"/>
              </a:rPr>
              <a:t>1. Link Analysis</a:t>
            </a:r>
            <a:endParaRPr sz="2400" b="0" i="0" u="none" strike="noStrike" cap="none" dirty="0">
              <a:solidFill>
                <a:srgbClr val="262626"/>
              </a:solidFill>
              <a:latin typeface="Garamond"/>
              <a:ea typeface="Garamond"/>
              <a:cs typeface="Garamond"/>
              <a:sym typeface="Garamond"/>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dirty="0">
                <a:solidFill>
                  <a:srgbClr val="262626"/>
                </a:solidFill>
                <a:latin typeface="Garamond"/>
                <a:ea typeface="Garamond"/>
                <a:cs typeface="Garamond"/>
                <a:sym typeface="Garamond"/>
              </a:rPr>
              <a:t>Studies the relationships between web pages through hyperlinks.</a:t>
            </a:r>
            <a:endParaRPr dirty="0"/>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dirty="0">
                <a:solidFill>
                  <a:srgbClr val="262626"/>
                </a:solidFill>
                <a:latin typeface="Garamond"/>
                <a:ea typeface="Garamond"/>
                <a:cs typeface="Garamond"/>
                <a:sym typeface="Garamond"/>
              </a:rPr>
              <a:t>Techniques: PageRank, HITS algorithm, link prediction.</a:t>
            </a:r>
            <a:endParaRPr dirty="0"/>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dirty="0">
                <a:solidFill>
                  <a:srgbClr val="262626"/>
                </a:solidFill>
                <a:latin typeface="Garamond"/>
                <a:ea typeface="Garamond"/>
                <a:cs typeface="Garamond"/>
                <a:sym typeface="Garamond"/>
              </a:rPr>
              <a:t>Application: Search engine ranking, identifying authoritative pages.</a:t>
            </a:r>
            <a:endParaRPr dirty="0"/>
          </a:p>
          <a:p>
            <a:pPr marL="0" marR="0" lvl="0" indent="0" algn="l" rtl="0">
              <a:lnSpc>
                <a:spcPct val="100000"/>
              </a:lnSpc>
              <a:spcBef>
                <a:spcPts val="1080"/>
              </a:spcBef>
              <a:spcAft>
                <a:spcPts val="0"/>
              </a:spcAft>
              <a:buClr>
                <a:srgbClr val="83992A"/>
              </a:buClr>
              <a:buSzPts val="2760"/>
              <a:buFont typeface="Arial"/>
              <a:buNone/>
            </a:pPr>
            <a:r>
              <a:rPr lang="en-US" sz="2400" b="1" i="0" u="none" strike="noStrike" cap="none" dirty="0">
                <a:solidFill>
                  <a:srgbClr val="262626"/>
                </a:solidFill>
                <a:latin typeface="Garamond"/>
                <a:ea typeface="Garamond"/>
                <a:cs typeface="Garamond"/>
                <a:sym typeface="Garamond"/>
              </a:rPr>
              <a:t>2. Graph Theory</a:t>
            </a:r>
            <a:endParaRPr sz="2400" b="0" i="0" u="none" strike="noStrike" cap="none" dirty="0">
              <a:solidFill>
                <a:srgbClr val="262626"/>
              </a:solidFill>
              <a:latin typeface="Garamond"/>
              <a:ea typeface="Garamond"/>
              <a:cs typeface="Garamond"/>
              <a:sym typeface="Garamond"/>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dirty="0">
                <a:solidFill>
                  <a:srgbClr val="262626"/>
                </a:solidFill>
                <a:latin typeface="Garamond"/>
                <a:ea typeface="Garamond"/>
                <a:cs typeface="Garamond"/>
                <a:sym typeface="Garamond"/>
              </a:rPr>
              <a:t>Utilizes graph-based algorithms to analyze web structures.</a:t>
            </a:r>
            <a:endParaRPr dirty="0"/>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dirty="0">
                <a:solidFill>
                  <a:srgbClr val="262626"/>
                </a:solidFill>
                <a:latin typeface="Garamond"/>
                <a:ea typeface="Garamond"/>
                <a:cs typeface="Garamond"/>
                <a:sym typeface="Garamond"/>
              </a:rPr>
              <a:t>Techniques: Node centrality, clustering coefficients, shortest path analysis.</a:t>
            </a:r>
            <a:endParaRPr dirty="0"/>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dirty="0">
                <a:solidFill>
                  <a:srgbClr val="262626"/>
                </a:solidFill>
                <a:latin typeface="Garamond"/>
                <a:ea typeface="Garamond"/>
                <a:cs typeface="Garamond"/>
                <a:sym typeface="Garamond"/>
              </a:rPr>
              <a:t>Application: Community detection, network visualization.</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35"/>
          <p:cNvSpPr txBox="1">
            <a:spLocks noGrp="1"/>
          </p:cNvSpPr>
          <p:nvPr>
            <p:ph type="title"/>
          </p:nvPr>
        </p:nvSpPr>
        <p:spPr>
          <a:xfrm>
            <a:off x="1295400" y="982662"/>
            <a:ext cx="96012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Conclusion</a:t>
            </a:r>
            <a:endParaRPr/>
          </a:p>
        </p:txBody>
      </p:sp>
      <p:sp>
        <p:nvSpPr>
          <p:cNvPr id="1067" name="Google Shape;1067;p135"/>
          <p:cNvSpPr txBox="1">
            <a:spLocks noGrp="1"/>
          </p:cNvSpPr>
          <p:nvPr>
            <p:ph type="body" idx="1"/>
          </p:nvPr>
        </p:nvSpPr>
        <p:spPr>
          <a:xfrm>
            <a:off x="1295400" y="2557462"/>
            <a:ext cx="9601200" cy="331946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83992A"/>
              </a:buClr>
              <a:buSzPts val="2760"/>
              <a:buFont typeface="Arial"/>
              <a:buNone/>
            </a:pPr>
            <a:r>
              <a:rPr lang="en-US" sz="2400" b="0" i="0" u="none" strike="noStrike" cap="none">
                <a:solidFill>
                  <a:srgbClr val="262626"/>
                </a:solidFill>
                <a:latin typeface="Garamond"/>
                <a:ea typeface="Garamond"/>
                <a:cs typeface="Garamond"/>
                <a:sym typeface="Garamond"/>
              </a:rPr>
              <a:t>Image processing plays a crucial role in various domains, enhancing visual quality, enabling advanced analysis, and providing valuable insights from digital images. As technology evolves, the field continues to expand, leading to exciting possibilities and challenges.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8B8B8"/>
            </a:gs>
          </a:gsLst>
          <a:lin ang="5400000" scaled="0"/>
        </a:gradFill>
        <a:effectLst/>
      </p:bgPr>
    </p:bg>
    <p:spTree>
      <p:nvGrpSpPr>
        <p:cNvPr id="1" name="Shape 764"/>
        <p:cNvGrpSpPr/>
        <p:nvPr/>
      </p:nvGrpSpPr>
      <p:grpSpPr>
        <a:xfrm>
          <a:off x="0" y="0"/>
          <a:ext cx="0" cy="0"/>
          <a:chOff x="0" y="0"/>
          <a:chExt cx="0" cy="0"/>
        </a:xfrm>
      </p:grpSpPr>
      <p:sp>
        <p:nvSpPr>
          <p:cNvPr id="765" name="Google Shape;765;p85"/>
          <p:cNvSpPr txBox="1">
            <a:spLocks noGrp="1"/>
          </p:cNvSpPr>
          <p:nvPr>
            <p:ph type="title"/>
          </p:nvPr>
        </p:nvSpPr>
        <p:spPr>
          <a:xfrm>
            <a:off x="912812" y="296862"/>
            <a:ext cx="10364787" cy="15954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Web Usage Mining</a:t>
            </a:r>
            <a:endParaRPr/>
          </a:p>
        </p:txBody>
      </p:sp>
      <p:sp>
        <p:nvSpPr>
          <p:cNvPr id="766" name="Google Shape;766;p85"/>
          <p:cNvSpPr txBox="1">
            <a:spLocks noGrp="1"/>
          </p:cNvSpPr>
          <p:nvPr>
            <p:ph type="body" idx="1"/>
          </p:nvPr>
        </p:nvSpPr>
        <p:spPr>
          <a:xfrm>
            <a:off x="914400" y="1498600"/>
            <a:ext cx="10363200" cy="4676775"/>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83992A"/>
              </a:buClr>
              <a:buSzPts val="2760"/>
              <a:buFont typeface="Arial"/>
              <a:buNone/>
            </a:pPr>
            <a:r>
              <a:rPr lang="en-US" sz="2400" b="1" i="0" u="none" strike="noStrike" cap="none">
                <a:solidFill>
                  <a:srgbClr val="262626"/>
                </a:solidFill>
                <a:latin typeface="Garamond"/>
                <a:ea typeface="Garamond"/>
                <a:cs typeface="Garamond"/>
                <a:sym typeface="Garamond"/>
              </a:rPr>
              <a:t>1. Log Analysis</a:t>
            </a:r>
            <a:endParaRPr sz="2400" b="0" i="0" u="none" strike="noStrike" cap="none">
              <a:solidFill>
                <a:srgbClr val="262626"/>
              </a:solidFill>
              <a:latin typeface="Garamond"/>
              <a:ea typeface="Garamond"/>
              <a:cs typeface="Garamond"/>
              <a:sym typeface="Garamond"/>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Examines server logs to understand user interactions.</a:t>
            </a:r>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Techniques: Clickstream analysis, session identification, user navigation patterns.</a:t>
            </a:r>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Application: Improving website design, identifying popular content.</a:t>
            </a:r>
            <a:endParaRPr/>
          </a:p>
          <a:p>
            <a:pPr marL="0" marR="0" lvl="0" indent="0" algn="l" rtl="0">
              <a:lnSpc>
                <a:spcPct val="100000"/>
              </a:lnSpc>
              <a:spcBef>
                <a:spcPts val="1080"/>
              </a:spcBef>
              <a:spcAft>
                <a:spcPts val="0"/>
              </a:spcAft>
              <a:buClr>
                <a:srgbClr val="83992A"/>
              </a:buClr>
              <a:buSzPts val="2760"/>
              <a:buFont typeface="Arial"/>
              <a:buNone/>
            </a:pPr>
            <a:r>
              <a:rPr lang="en-US" sz="2400" b="1" i="0" u="none" strike="noStrike" cap="none">
                <a:solidFill>
                  <a:srgbClr val="262626"/>
                </a:solidFill>
                <a:latin typeface="Garamond"/>
                <a:ea typeface="Garamond"/>
                <a:cs typeface="Garamond"/>
                <a:sym typeface="Garamond"/>
              </a:rPr>
              <a:t>2. User Profiling</a:t>
            </a:r>
            <a:endParaRPr sz="2400" b="0" i="0" u="none" strike="noStrike" cap="none">
              <a:solidFill>
                <a:srgbClr val="262626"/>
              </a:solidFill>
              <a:latin typeface="Garamond"/>
              <a:ea typeface="Garamond"/>
              <a:cs typeface="Garamond"/>
              <a:sym typeface="Garamond"/>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Creates profiles of users based on their web interactions.</a:t>
            </a:r>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Techniques: Clustering, pattern recognition, collaborative filtering.</a:t>
            </a:r>
            <a:endParaRPr/>
          </a:p>
          <a:p>
            <a:pPr marL="0" marR="0" lvl="0" indent="-17526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Application: Personalized recommendations, targeted advertising.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8B8B8"/>
            </a:gs>
          </a:gsLst>
          <a:lin ang="5400000" scaled="0"/>
        </a:gradFill>
        <a:effectLst/>
      </p:bgPr>
    </p:bg>
    <p:spTree>
      <p:nvGrpSpPr>
        <p:cNvPr id="1" name="Shape 770"/>
        <p:cNvGrpSpPr/>
        <p:nvPr/>
      </p:nvGrpSpPr>
      <p:grpSpPr>
        <a:xfrm>
          <a:off x="0" y="0"/>
          <a:ext cx="0" cy="0"/>
          <a:chOff x="0" y="0"/>
          <a:chExt cx="0" cy="0"/>
        </a:xfrm>
      </p:grpSpPr>
      <p:sp>
        <p:nvSpPr>
          <p:cNvPr id="771" name="Google Shape;771;p86"/>
          <p:cNvSpPr txBox="1">
            <a:spLocks noGrp="1"/>
          </p:cNvSpPr>
          <p:nvPr>
            <p:ph type="title"/>
          </p:nvPr>
        </p:nvSpPr>
        <p:spPr>
          <a:xfrm>
            <a:off x="912812" y="296862"/>
            <a:ext cx="10364787" cy="15954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Challenges in Web Mining</a:t>
            </a:r>
            <a:endParaRPr/>
          </a:p>
        </p:txBody>
      </p:sp>
      <p:sp>
        <p:nvSpPr>
          <p:cNvPr id="772" name="Google Shape;772;p86"/>
          <p:cNvSpPr txBox="1">
            <a:spLocks noGrp="1"/>
          </p:cNvSpPr>
          <p:nvPr>
            <p:ph type="body" idx="1"/>
          </p:nvPr>
        </p:nvSpPr>
        <p:spPr>
          <a:xfrm>
            <a:off x="912812" y="1905000"/>
            <a:ext cx="10363200" cy="467677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Data Volume: Dealing with the vast amount of data on the web.</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Data Quality: Ensuring accurate and reliable data extraction.</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Privacy Concerns: Protecting user privacy while analyzing usage data.</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Scalability: Handling the increasing scale of web data.</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Dynamic Nature: Adapting to changes in web content and structure.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8B8B8"/>
            </a:gs>
          </a:gsLst>
          <a:lin ang="5400000" scaled="0"/>
        </a:gradFill>
        <a:effectLst/>
      </p:bgPr>
    </p:bg>
    <p:spTree>
      <p:nvGrpSpPr>
        <p:cNvPr id="1" name="Shape 776"/>
        <p:cNvGrpSpPr/>
        <p:nvPr/>
      </p:nvGrpSpPr>
      <p:grpSpPr>
        <a:xfrm>
          <a:off x="0" y="0"/>
          <a:ext cx="0" cy="0"/>
          <a:chOff x="0" y="0"/>
          <a:chExt cx="0" cy="0"/>
        </a:xfrm>
      </p:grpSpPr>
      <p:sp>
        <p:nvSpPr>
          <p:cNvPr id="777" name="Google Shape;777;p87"/>
          <p:cNvSpPr txBox="1">
            <a:spLocks noGrp="1"/>
          </p:cNvSpPr>
          <p:nvPr>
            <p:ph type="title"/>
          </p:nvPr>
        </p:nvSpPr>
        <p:spPr>
          <a:xfrm>
            <a:off x="912812" y="296862"/>
            <a:ext cx="10364787" cy="15954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sz="4400" b="1" i="0" u="none">
                <a:solidFill>
                  <a:srgbClr val="262626"/>
                </a:solidFill>
                <a:latin typeface="Garamond"/>
                <a:ea typeface="Garamond"/>
                <a:cs typeface="Garamond"/>
                <a:sym typeface="Garamond"/>
              </a:rPr>
              <a:t>Applications of Web Mining</a:t>
            </a:r>
            <a:endParaRPr/>
          </a:p>
        </p:txBody>
      </p:sp>
      <p:sp>
        <p:nvSpPr>
          <p:cNvPr id="778" name="Google Shape;778;p87"/>
          <p:cNvSpPr txBox="1">
            <a:spLocks noGrp="1"/>
          </p:cNvSpPr>
          <p:nvPr>
            <p:ph type="body" idx="1"/>
          </p:nvPr>
        </p:nvSpPr>
        <p:spPr>
          <a:xfrm>
            <a:off x="914400" y="1498600"/>
            <a:ext cx="10363200" cy="467677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E-commerce: Personalized product recommendations.</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Search Engines: Improving search results and ranking.</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Social Media: Analyzing user behavior and trends.</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Healthcare: Extracting medical information from web resources.</a:t>
            </a:r>
            <a:endParaRPr/>
          </a:p>
          <a:p>
            <a:pPr marL="285750" marR="0" lvl="0" indent="-285750" algn="l" rtl="0">
              <a:lnSpc>
                <a:spcPct val="100000"/>
              </a:lnSpc>
              <a:spcBef>
                <a:spcPts val="1080"/>
              </a:spcBef>
              <a:spcAft>
                <a:spcPts val="0"/>
              </a:spcAft>
              <a:buClr>
                <a:srgbClr val="83992A"/>
              </a:buClr>
              <a:buSzPts val="2760"/>
              <a:buFont typeface="Arial"/>
              <a:buChar char="•"/>
            </a:pPr>
            <a:r>
              <a:rPr lang="en-US" sz="2400" b="0" i="0" u="none" strike="noStrike" cap="none">
                <a:solidFill>
                  <a:srgbClr val="262626"/>
                </a:solidFill>
                <a:latin typeface="Garamond"/>
                <a:ea typeface="Garamond"/>
                <a:cs typeface="Garamond"/>
                <a:sym typeface="Garamond"/>
              </a:rPr>
              <a:t>Business Intelligence: Market research and competitive analysis.</a:t>
            </a:r>
            <a:endParaRPr/>
          </a:p>
        </p:txBody>
      </p:sp>
    </p:spTree>
  </p:cSld>
  <p:clrMapOvr>
    <a:masterClrMapping/>
  </p:clrMapOvr>
</p:sld>
</file>

<file path=ppt/theme/theme1.xml><?xml version="1.0" encoding="utf-8"?>
<a:theme xmlns:a="http://schemas.openxmlformats.org/drawingml/2006/main" name="2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70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71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79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77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3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4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5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6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7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8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9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0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1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12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13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8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14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15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16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17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4.xml><?xml version="1.0" encoding="utf-8"?>
<a:theme xmlns:a="http://schemas.openxmlformats.org/drawingml/2006/main" name="21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22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6.xml><?xml version="1.0" encoding="utf-8"?>
<a:theme xmlns:a="http://schemas.openxmlformats.org/drawingml/2006/main" name="23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24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25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26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9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0.xml><?xml version="1.0" encoding="utf-8"?>
<a:theme xmlns:a="http://schemas.openxmlformats.org/drawingml/2006/main" name="27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1.xml><?xml version="1.0" encoding="utf-8"?>
<a:theme xmlns:a="http://schemas.openxmlformats.org/drawingml/2006/main" name="28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0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6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7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3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54_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2679</Words>
  <Application>Microsoft Office PowerPoint</Application>
  <PresentationFormat>Widescreen</PresentationFormat>
  <Paragraphs>263</Paragraphs>
  <Slides>60</Slides>
  <Notes>58</Notes>
  <HiddenSlides>0</HiddenSlides>
  <MMClips>0</MMClips>
  <ScaleCrop>false</ScaleCrop>
  <HeadingPairs>
    <vt:vector size="6" baseType="variant">
      <vt:variant>
        <vt:lpstr>Fonts Used</vt:lpstr>
      </vt:variant>
      <vt:variant>
        <vt:i4>3</vt:i4>
      </vt:variant>
      <vt:variant>
        <vt:lpstr>Theme</vt:lpstr>
      </vt:variant>
      <vt:variant>
        <vt:i4>41</vt:i4>
      </vt:variant>
      <vt:variant>
        <vt:lpstr>Slide Titles</vt:lpstr>
      </vt:variant>
      <vt:variant>
        <vt:i4>60</vt:i4>
      </vt:variant>
    </vt:vector>
  </HeadingPairs>
  <TitlesOfParts>
    <vt:vector size="104" baseType="lpstr">
      <vt:lpstr>Garamond</vt:lpstr>
      <vt:lpstr>Arial</vt:lpstr>
      <vt:lpstr>Calibri</vt:lpstr>
      <vt:lpstr>2_Organic</vt:lpstr>
      <vt:lpstr>1_Organic</vt:lpstr>
      <vt:lpstr>18_Organic</vt:lpstr>
      <vt:lpstr>19_Organic</vt:lpstr>
      <vt:lpstr>20_Organic</vt:lpstr>
      <vt:lpstr>36_Organic</vt:lpstr>
      <vt:lpstr>37_Organic</vt:lpstr>
      <vt:lpstr>53_Organic</vt:lpstr>
      <vt:lpstr>54_Organic</vt:lpstr>
      <vt:lpstr>70_Organic</vt:lpstr>
      <vt:lpstr>71_Organic</vt:lpstr>
      <vt:lpstr>79_Organic</vt:lpstr>
      <vt:lpstr>77_Organic</vt:lpstr>
      <vt:lpstr>Organic</vt:lpstr>
      <vt:lpstr>Organic</vt:lpstr>
      <vt:lpstr>Organic</vt:lpstr>
      <vt:lpstr>Organic</vt:lpstr>
      <vt:lpstr>Organic</vt:lpstr>
      <vt:lpstr>3_Organic</vt:lpstr>
      <vt:lpstr>4_Organic</vt:lpstr>
      <vt:lpstr>5_Organic</vt:lpstr>
      <vt:lpstr>6_Organic</vt:lpstr>
      <vt:lpstr>7_Organic</vt:lpstr>
      <vt:lpstr>8_Organic</vt:lpstr>
      <vt:lpstr>9_Organic</vt:lpstr>
      <vt:lpstr>10_Organic</vt:lpstr>
      <vt:lpstr>11_Organic</vt:lpstr>
      <vt:lpstr>12_Organic</vt:lpstr>
      <vt:lpstr>13_Organic</vt:lpstr>
      <vt:lpstr>14_Organic</vt:lpstr>
      <vt:lpstr>15_Organic</vt:lpstr>
      <vt:lpstr>16_Organic</vt:lpstr>
      <vt:lpstr>17_Organic</vt:lpstr>
      <vt:lpstr>21_Organic</vt:lpstr>
      <vt:lpstr>22_Organic</vt:lpstr>
      <vt:lpstr>23_Organic</vt:lpstr>
      <vt:lpstr>24_Organic</vt:lpstr>
      <vt:lpstr>25_Organic</vt:lpstr>
      <vt:lpstr>26_Organic</vt:lpstr>
      <vt:lpstr>27_Organic</vt:lpstr>
      <vt:lpstr>28_Organic</vt:lpstr>
      <vt:lpstr>Data Mining </vt:lpstr>
      <vt:lpstr>Web Mining</vt:lpstr>
      <vt:lpstr>Introduction</vt:lpstr>
      <vt:lpstr>Types of Web Mining</vt:lpstr>
      <vt:lpstr>Web Content Mining</vt:lpstr>
      <vt:lpstr>Web Structure Mining</vt:lpstr>
      <vt:lpstr>Web Usage Mining</vt:lpstr>
      <vt:lpstr>Challenges in Web Mining</vt:lpstr>
      <vt:lpstr>Applications of Web Mining</vt:lpstr>
      <vt:lpstr>Ethical and Legal Considerations</vt:lpstr>
      <vt:lpstr>Conclusion</vt:lpstr>
      <vt:lpstr>Text Mining</vt:lpstr>
      <vt:lpstr>Introduction to Text Mining</vt:lpstr>
      <vt:lpstr>Text Mining Process</vt:lpstr>
      <vt:lpstr>Text Mining Process</vt:lpstr>
      <vt:lpstr>Text Mining Techniques</vt:lpstr>
      <vt:lpstr>Text Mining Techniques</vt:lpstr>
      <vt:lpstr>Business Benefits</vt:lpstr>
      <vt:lpstr>Business Benefits</vt:lpstr>
      <vt:lpstr>Challenges and Future Trends</vt:lpstr>
      <vt:lpstr>Challenges and Future Trends</vt:lpstr>
      <vt:lpstr>PowerPoint Presentation</vt:lpstr>
      <vt:lpstr>PowerPoint Presentation</vt:lpstr>
      <vt:lpstr>PowerPoint Presentation</vt:lpstr>
      <vt:lpstr>Conclusion</vt:lpstr>
      <vt:lpstr>Spatial Data Mining</vt:lpstr>
      <vt:lpstr>Introduction to Spatial Data Mining</vt:lpstr>
      <vt:lpstr>Spatial Data Characteristics</vt:lpstr>
      <vt:lpstr>Spatial Data Mining Process Overview</vt:lpstr>
      <vt:lpstr>Spatial Data Mining Process Overview</vt:lpstr>
      <vt:lpstr>Spatial Data Mining Techniques</vt:lpstr>
      <vt:lpstr>Spatial Data Mining Techniques</vt:lpstr>
      <vt:lpstr>Business Applications</vt:lpstr>
      <vt:lpstr>Business Applications</vt:lpstr>
      <vt:lpstr>Challenges and Future Trends</vt:lpstr>
      <vt:lpstr>Conclusion</vt:lpstr>
      <vt:lpstr>Temporal Mining</vt:lpstr>
      <vt:lpstr>Introduction to Temporal Mining</vt:lpstr>
      <vt:lpstr>Applications of Temporal Mining</vt:lpstr>
      <vt:lpstr>Applications of Temporal Mining</vt:lpstr>
      <vt:lpstr>Temporal Mining Techniques</vt:lpstr>
      <vt:lpstr>Temporal Mining Techniques</vt:lpstr>
      <vt:lpstr>Challenges and Considerations</vt:lpstr>
      <vt:lpstr>Benefits of Temporal Mining</vt:lpstr>
      <vt:lpstr>Conclusion</vt:lpstr>
      <vt:lpstr>Image Processing</vt:lpstr>
      <vt:lpstr>Image Processing Definition</vt:lpstr>
      <vt:lpstr>Importance of Image Processing</vt:lpstr>
      <vt:lpstr>Importance of Image Processing</vt:lpstr>
      <vt:lpstr>Types of Image Processing</vt:lpstr>
      <vt:lpstr>PowerPoint Presentation</vt:lpstr>
      <vt:lpstr>Image Compression</vt:lpstr>
      <vt:lpstr>Image Segmentation</vt:lpstr>
      <vt:lpstr>Feature Extraction</vt:lpstr>
      <vt:lpstr>Image Processing Workflow</vt:lpstr>
      <vt:lpstr>Image Processing Workflow</vt:lpstr>
      <vt:lpstr>Image Processing Techniques</vt:lpstr>
      <vt:lpstr>Image Processing Techniques</vt:lpstr>
      <vt:lpstr>Future Trends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dc:title>
  <cp:lastModifiedBy>ASUS</cp:lastModifiedBy>
  <cp:revision>8</cp:revision>
  <dcterms:modified xsi:type="dcterms:W3CDTF">2023-11-22T12:33:20Z</dcterms:modified>
</cp:coreProperties>
</file>